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0"/>
  </p:notesMasterIdLst>
  <p:sldIdLst>
    <p:sldId id="263" r:id="rId2"/>
    <p:sldId id="264" r:id="rId3"/>
    <p:sldId id="265" r:id="rId4"/>
    <p:sldId id="258" r:id="rId5"/>
    <p:sldId id="260" r:id="rId6"/>
    <p:sldId id="266" r:id="rId7"/>
    <p:sldId id="261" r:id="rId8"/>
    <p:sldId id="262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60"/>
    <a:srgbClr val="FF9900"/>
    <a:srgbClr val="FF0000"/>
    <a:srgbClr val="00FF00"/>
    <a:srgbClr val="FFFF00"/>
    <a:srgbClr val="00FFFF"/>
    <a:srgbClr val="00FF9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0EF042B-A713-434C-AD57-F62189C57BC1}" v="60" dt="2024-07-19T09:41:36.19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6/11/relationships/changesInfo" Target="changesInfos/changesInfo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ennon Lim" userId="7838b560f970679e" providerId="LiveId" clId="{60EF042B-A713-434C-AD57-F62189C57BC1}"/>
    <pc:docChg chg="undo custSel addSld delSld modSld">
      <pc:chgData name="Lennon Lim" userId="7838b560f970679e" providerId="LiveId" clId="{60EF042B-A713-434C-AD57-F62189C57BC1}" dt="2024-07-19T09:41:36.192" v="887"/>
      <pc:docMkLst>
        <pc:docMk/>
      </pc:docMkLst>
      <pc:sldChg chg="addSp delSp modSp del mod">
        <pc:chgData name="Lennon Lim" userId="7838b560f970679e" providerId="LiveId" clId="{60EF042B-A713-434C-AD57-F62189C57BC1}" dt="2024-07-18T14:24:57.884" v="723" actId="2696"/>
        <pc:sldMkLst>
          <pc:docMk/>
          <pc:sldMk cId="2096892779" sldId="256"/>
        </pc:sldMkLst>
        <pc:spChg chg="mod">
          <ac:chgData name="Lennon Lim" userId="7838b560f970679e" providerId="LiveId" clId="{60EF042B-A713-434C-AD57-F62189C57BC1}" dt="2024-07-18T09:45:06.684" v="35" actId="1076"/>
          <ac:spMkLst>
            <pc:docMk/>
            <pc:sldMk cId="2096892779" sldId="256"/>
            <ac:spMk id="7" creationId="{49EE6CED-0517-89A1-997D-ADACD6C888CA}"/>
          </ac:spMkLst>
        </pc:spChg>
        <pc:grpChg chg="add del mod">
          <ac:chgData name="Lennon Lim" userId="7838b560f970679e" providerId="LiveId" clId="{60EF042B-A713-434C-AD57-F62189C57BC1}" dt="2024-07-18T09:40:46.736" v="11" actId="165"/>
          <ac:grpSpMkLst>
            <pc:docMk/>
            <pc:sldMk cId="2096892779" sldId="256"/>
            <ac:grpSpMk id="2" creationId="{9F4A45B9-D60C-6294-E222-9A353D4C1233}"/>
          </ac:grpSpMkLst>
        </pc:grpChg>
        <pc:picChg chg="mod topLvl">
          <ac:chgData name="Lennon Lim" userId="7838b560f970679e" providerId="LiveId" clId="{60EF042B-A713-434C-AD57-F62189C57BC1}" dt="2024-07-18T09:42:13.757" v="17" actId="962"/>
          <ac:picMkLst>
            <pc:docMk/>
            <pc:sldMk cId="2096892779" sldId="256"/>
            <ac:picMk id="13" creationId="{E9F63A71-5FF8-3769-9B22-7D0CFC2EB330}"/>
          </ac:picMkLst>
        </pc:picChg>
        <pc:cxnChg chg="del mod topLvl">
          <ac:chgData name="Lennon Lim" userId="7838b560f970679e" providerId="LiveId" clId="{60EF042B-A713-434C-AD57-F62189C57BC1}" dt="2024-07-18T09:44:11.678" v="29" actId="478"/>
          <ac:cxnSpMkLst>
            <pc:docMk/>
            <pc:sldMk cId="2096892779" sldId="256"/>
            <ac:cxnSpMk id="16" creationId="{7C9AB1C3-1997-B7B1-8BFD-4225595BD1AF}"/>
          </ac:cxnSpMkLst>
        </pc:cxnChg>
        <pc:cxnChg chg="del mod topLvl">
          <ac:chgData name="Lennon Lim" userId="7838b560f970679e" providerId="LiveId" clId="{60EF042B-A713-434C-AD57-F62189C57BC1}" dt="2024-07-18T09:44:12.947" v="30" actId="478"/>
          <ac:cxnSpMkLst>
            <pc:docMk/>
            <pc:sldMk cId="2096892779" sldId="256"/>
            <ac:cxnSpMk id="19" creationId="{ACF3AEC4-5C98-DC33-C8CD-7F3C702068D7}"/>
          </ac:cxnSpMkLst>
        </pc:cxnChg>
        <pc:cxnChg chg="del mod topLvl">
          <ac:chgData name="Lennon Lim" userId="7838b560f970679e" providerId="LiveId" clId="{60EF042B-A713-434C-AD57-F62189C57BC1}" dt="2024-07-18T09:44:13.985" v="31" actId="478"/>
          <ac:cxnSpMkLst>
            <pc:docMk/>
            <pc:sldMk cId="2096892779" sldId="256"/>
            <ac:cxnSpMk id="26" creationId="{6C7055A8-335A-A1D7-6B7E-6EB724EBC932}"/>
          </ac:cxnSpMkLst>
        </pc:cxnChg>
      </pc:sldChg>
      <pc:sldChg chg="delSp modSp add del mod modTransition">
        <pc:chgData name="Lennon Lim" userId="7838b560f970679e" providerId="LiveId" clId="{60EF042B-A713-434C-AD57-F62189C57BC1}" dt="2024-07-18T14:24:49.863" v="721" actId="2696"/>
        <pc:sldMkLst>
          <pc:docMk/>
          <pc:sldMk cId="2885208706" sldId="257"/>
        </pc:sldMkLst>
        <pc:grpChg chg="del">
          <ac:chgData name="Lennon Lim" userId="7838b560f970679e" providerId="LiveId" clId="{60EF042B-A713-434C-AD57-F62189C57BC1}" dt="2024-07-18T09:42:19.070" v="18" actId="165"/>
          <ac:grpSpMkLst>
            <pc:docMk/>
            <pc:sldMk cId="2885208706" sldId="257"/>
            <ac:grpSpMk id="2" creationId="{9F4A45B9-D60C-6294-E222-9A353D4C1233}"/>
          </ac:grpSpMkLst>
        </pc:grpChg>
        <pc:picChg chg="mod topLvl">
          <ac:chgData name="Lennon Lim" userId="7838b560f970679e" providerId="LiveId" clId="{60EF042B-A713-434C-AD57-F62189C57BC1}" dt="2024-07-18T09:44:44.468" v="33" actId="14861"/>
          <ac:picMkLst>
            <pc:docMk/>
            <pc:sldMk cId="2885208706" sldId="257"/>
            <ac:picMk id="13" creationId="{E9F63A71-5FF8-3769-9B22-7D0CFC2EB330}"/>
          </ac:picMkLst>
        </pc:picChg>
        <pc:cxnChg chg="del mod topLvl">
          <ac:chgData name="Lennon Lim" userId="7838b560f970679e" providerId="LiveId" clId="{60EF042B-A713-434C-AD57-F62189C57BC1}" dt="2024-07-18T09:44:07.117" v="28" actId="478"/>
          <ac:cxnSpMkLst>
            <pc:docMk/>
            <pc:sldMk cId="2885208706" sldId="257"/>
            <ac:cxnSpMk id="16" creationId="{7C9AB1C3-1997-B7B1-8BFD-4225595BD1AF}"/>
          </ac:cxnSpMkLst>
        </pc:cxnChg>
        <pc:cxnChg chg="del mod topLvl">
          <ac:chgData name="Lennon Lim" userId="7838b560f970679e" providerId="LiveId" clId="{60EF042B-A713-434C-AD57-F62189C57BC1}" dt="2024-07-18T09:44:05.276" v="26" actId="478"/>
          <ac:cxnSpMkLst>
            <pc:docMk/>
            <pc:sldMk cId="2885208706" sldId="257"/>
            <ac:cxnSpMk id="19" creationId="{ACF3AEC4-5C98-DC33-C8CD-7F3C702068D7}"/>
          </ac:cxnSpMkLst>
        </pc:cxnChg>
        <pc:cxnChg chg="del mod topLvl">
          <ac:chgData name="Lennon Lim" userId="7838b560f970679e" providerId="LiveId" clId="{60EF042B-A713-434C-AD57-F62189C57BC1}" dt="2024-07-18T09:44:06.319" v="27" actId="478"/>
          <ac:cxnSpMkLst>
            <pc:docMk/>
            <pc:sldMk cId="2885208706" sldId="257"/>
            <ac:cxnSpMk id="26" creationId="{6C7055A8-335A-A1D7-6B7E-6EB724EBC932}"/>
          </ac:cxnSpMkLst>
        </pc:cxnChg>
      </pc:sldChg>
      <pc:sldChg chg="addSp delSp modSp add mod modTransition">
        <pc:chgData name="Lennon Lim" userId="7838b560f970679e" providerId="LiveId" clId="{60EF042B-A713-434C-AD57-F62189C57BC1}" dt="2024-07-18T14:27:39.657" v="753" actId="1076"/>
        <pc:sldMkLst>
          <pc:docMk/>
          <pc:sldMk cId="2774483731" sldId="258"/>
        </pc:sldMkLst>
        <pc:spChg chg="add del mod">
          <ac:chgData name="Lennon Lim" userId="7838b560f970679e" providerId="LiveId" clId="{60EF042B-A713-434C-AD57-F62189C57BC1}" dt="2024-07-18T14:12:13.705" v="459" actId="478"/>
          <ac:spMkLst>
            <pc:docMk/>
            <pc:sldMk cId="2774483731" sldId="258"/>
            <ac:spMk id="6" creationId="{05AC0C8F-59DE-09E7-5BA0-5410191EC08E}"/>
          </ac:spMkLst>
        </pc:spChg>
        <pc:spChg chg="mod">
          <ac:chgData name="Lennon Lim" userId="7838b560f970679e" providerId="LiveId" clId="{60EF042B-A713-434C-AD57-F62189C57BC1}" dt="2024-07-18T12:22:40.028" v="273" actId="1076"/>
          <ac:spMkLst>
            <pc:docMk/>
            <pc:sldMk cId="2774483731" sldId="258"/>
            <ac:spMk id="7" creationId="{49EE6CED-0517-89A1-997D-ADACD6C888CA}"/>
          </ac:spMkLst>
        </pc:spChg>
        <pc:spChg chg="add del mod">
          <ac:chgData name="Lennon Lim" userId="7838b560f970679e" providerId="LiveId" clId="{60EF042B-A713-434C-AD57-F62189C57BC1}" dt="2024-07-18T14:12:15.400" v="460" actId="478"/>
          <ac:spMkLst>
            <pc:docMk/>
            <pc:sldMk cId="2774483731" sldId="258"/>
            <ac:spMk id="8" creationId="{CFD62227-5BBE-CEFA-6501-D541C8F5B4E5}"/>
          </ac:spMkLst>
        </pc:spChg>
        <pc:spChg chg="add del mod">
          <ac:chgData name="Lennon Lim" userId="7838b560f970679e" providerId="LiveId" clId="{60EF042B-A713-434C-AD57-F62189C57BC1}" dt="2024-07-18T14:12:15.400" v="460" actId="478"/>
          <ac:spMkLst>
            <pc:docMk/>
            <pc:sldMk cId="2774483731" sldId="258"/>
            <ac:spMk id="9" creationId="{87ECAA68-9C56-FB00-322C-FFAC9C7C5A37}"/>
          </ac:spMkLst>
        </pc:spChg>
        <pc:spChg chg="add del mod">
          <ac:chgData name="Lennon Lim" userId="7838b560f970679e" providerId="LiveId" clId="{60EF042B-A713-434C-AD57-F62189C57BC1}" dt="2024-07-18T14:12:13.705" v="459" actId="478"/>
          <ac:spMkLst>
            <pc:docMk/>
            <pc:sldMk cId="2774483731" sldId="258"/>
            <ac:spMk id="10" creationId="{9F78021E-1233-0F4C-A844-045F52723B7C}"/>
          </ac:spMkLst>
        </pc:spChg>
        <pc:spChg chg="add del mod">
          <ac:chgData name="Lennon Lim" userId="7838b560f970679e" providerId="LiveId" clId="{60EF042B-A713-434C-AD57-F62189C57BC1}" dt="2024-07-18T14:12:15.400" v="460" actId="478"/>
          <ac:spMkLst>
            <pc:docMk/>
            <pc:sldMk cId="2774483731" sldId="258"/>
            <ac:spMk id="11" creationId="{8ADEDDE8-3CD0-8C23-F501-A3645756D7E0}"/>
          </ac:spMkLst>
        </pc:spChg>
        <pc:spChg chg="add del mod">
          <ac:chgData name="Lennon Lim" userId="7838b560f970679e" providerId="LiveId" clId="{60EF042B-A713-434C-AD57-F62189C57BC1}" dt="2024-07-18T14:12:15.400" v="460" actId="478"/>
          <ac:spMkLst>
            <pc:docMk/>
            <pc:sldMk cId="2774483731" sldId="258"/>
            <ac:spMk id="12" creationId="{121D4669-6CE7-9FE9-149B-DD879A5A8A1F}"/>
          </ac:spMkLst>
        </pc:spChg>
        <pc:spChg chg="add del mod">
          <ac:chgData name="Lennon Lim" userId="7838b560f970679e" providerId="LiveId" clId="{60EF042B-A713-434C-AD57-F62189C57BC1}" dt="2024-07-18T14:10:08.117" v="441" actId="478"/>
          <ac:spMkLst>
            <pc:docMk/>
            <pc:sldMk cId="2774483731" sldId="258"/>
            <ac:spMk id="19" creationId="{D5DB248C-7A04-78A1-B045-D00C5D884B2A}"/>
          </ac:spMkLst>
        </pc:spChg>
        <pc:spChg chg="add del mod">
          <ac:chgData name="Lennon Lim" userId="7838b560f970679e" providerId="LiveId" clId="{60EF042B-A713-434C-AD57-F62189C57BC1}" dt="2024-07-18T14:10:05.727" v="437" actId="478"/>
          <ac:spMkLst>
            <pc:docMk/>
            <pc:sldMk cId="2774483731" sldId="258"/>
            <ac:spMk id="20" creationId="{83260389-E861-8812-A1E7-66A1EB7116A3}"/>
          </ac:spMkLst>
        </pc:spChg>
        <pc:spChg chg="add del mod">
          <ac:chgData name="Lennon Lim" userId="7838b560f970679e" providerId="LiveId" clId="{60EF042B-A713-434C-AD57-F62189C57BC1}" dt="2024-07-18T14:10:06.431" v="438" actId="478"/>
          <ac:spMkLst>
            <pc:docMk/>
            <pc:sldMk cId="2774483731" sldId="258"/>
            <ac:spMk id="21" creationId="{EA2CDE22-8B4F-83DD-70A0-1F7EF6A40AE1}"/>
          </ac:spMkLst>
        </pc:spChg>
        <pc:spChg chg="add del mod">
          <ac:chgData name="Lennon Lim" userId="7838b560f970679e" providerId="LiveId" clId="{60EF042B-A713-434C-AD57-F62189C57BC1}" dt="2024-07-18T14:10:08.676" v="442" actId="478"/>
          <ac:spMkLst>
            <pc:docMk/>
            <pc:sldMk cId="2774483731" sldId="258"/>
            <ac:spMk id="22" creationId="{AB8ACC08-2AAD-5F8E-7A71-4F962B411C47}"/>
          </ac:spMkLst>
        </pc:spChg>
        <pc:spChg chg="add del mod">
          <ac:chgData name="Lennon Lim" userId="7838b560f970679e" providerId="LiveId" clId="{60EF042B-A713-434C-AD57-F62189C57BC1}" dt="2024-07-18T14:10:07.346" v="440" actId="478"/>
          <ac:spMkLst>
            <pc:docMk/>
            <pc:sldMk cId="2774483731" sldId="258"/>
            <ac:spMk id="23" creationId="{1299BBD9-DF4B-C432-BB6D-81A460E302D6}"/>
          </ac:spMkLst>
        </pc:spChg>
        <pc:spChg chg="add del mod">
          <ac:chgData name="Lennon Lim" userId="7838b560f970679e" providerId="LiveId" clId="{60EF042B-A713-434C-AD57-F62189C57BC1}" dt="2024-07-18T14:10:06.941" v="439" actId="478"/>
          <ac:spMkLst>
            <pc:docMk/>
            <pc:sldMk cId="2774483731" sldId="258"/>
            <ac:spMk id="24" creationId="{C7305C8A-1949-1801-C0DA-1C4AF6F7D285}"/>
          </ac:spMkLst>
        </pc:spChg>
        <pc:spChg chg="add del mod">
          <ac:chgData name="Lennon Lim" userId="7838b560f970679e" providerId="LiveId" clId="{60EF042B-A713-434C-AD57-F62189C57BC1}" dt="2024-07-18T12:28:46.225" v="351" actId="11529"/>
          <ac:spMkLst>
            <pc:docMk/>
            <pc:sldMk cId="2774483731" sldId="258"/>
            <ac:spMk id="25" creationId="{FC1538D1-0FCE-B6E1-1EEE-4D761795AA92}"/>
          </ac:spMkLst>
        </pc:spChg>
        <pc:spChg chg="add mod">
          <ac:chgData name="Lennon Lim" userId="7838b560f970679e" providerId="LiveId" clId="{60EF042B-A713-434C-AD57-F62189C57BC1}" dt="2024-07-18T14:27:39.657" v="753" actId="1076"/>
          <ac:spMkLst>
            <pc:docMk/>
            <pc:sldMk cId="2774483731" sldId="258"/>
            <ac:spMk id="28" creationId="{48C50461-F9AB-9F93-E3E8-64EDD8C1FE5B}"/>
          </ac:spMkLst>
        </pc:spChg>
        <pc:picChg chg="add del mod modCrop">
          <ac:chgData name="Lennon Lim" userId="7838b560f970679e" providerId="LiveId" clId="{60EF042B-A713-434C-AD57-F62189C57BC1}" dt="2024-07-18T11:25:43.579" v="88" actId="478"/>
          <ac:picMkLst>
            <pc:docMk/>
            <pc:sldMk cId="2774483731" sldId="258"/>
            <ac:picMk id="3" creationId="{4F2BD29B-9C18-D6A7-D278-DC48C26DA796}"/>
          </ac:picMkLst>
        </pc:picChg>
        <pc:picChg chg="add mod">
          <ac:chgData name="Lennon Lim" userId="7838b560f970679e" providerId="LiveId" clId="{60EF042B-A713-434C-AD57-F62189C57BC1}" dt="2024-07-18T12:33:22.582" v="433" actId="962"/>
          <ac:picMkLst>
            <pc:docMk/>
            <pc:sldMk cId="2774483731" sldId="258"/>
            <ac:picMk id="5" creationId="{9B3D2696-7BBE-5F43-3068-F2E048FE01A3}"/>
          </ac:picMkLst>
        </pc:picChg>
        <pc:picChg chg="del mod">
          <ac:chgData name="Lennon Lim" userId="7838b560f970679e" providerId="LiveId" clId="{60EF042B-A713-434C-AD57-F62189C57BC1}" dt="2024-07-18T11:25:42.920" v="87" actId="478"/>
          <ac:picMkLst>
            <pc:docMk/>
            <pc:sldMk cId="2774483731" sldId="258"/>
            <ac:picMk id="13" creationId="{E9F63A71-5FF8-3769-9B22-7D0CFC2EB330}"/>
          </ac:picMkLst>
        </pc:picChg>
        <pc:picChg chg="add del mod">
          <ac:chgData name="Lennon Lim" userId="7838b560f970679e" providerId="LiveId" clId="{60EF042B-A713-434C-AD57-F62189C57BC1}" dt="2024-07-18T14:11:00.063" v="455" actId="478"/>
          <ac:picMkLst>
            <pc:docMk/>
            <pc:sldMk cId="2774483731" sldId="258"/>
            <ac:picMk id="27" creationId="{6EC7CC2A-A8D3-34CB-AFE0-1C6127DFEB6F}"/>
          </ac:picMkLst>
        </pc:picChg>
        <pc:cxnChg chg="add del mod">
          <ac:chgData name="Lennon Lim" userId="7838b560f970679e" providerId="LiveId" clId="{60EF042B-A713-434C-AD57-F62189C57BC1}" dt="2024-07-18T12:11:57.357" v="260" actId="478"/>
          <ac:cxnSpMkLst>
            <pc:docMk/>
            <pc:sldMk cId="2774483731" sldId="258"/>
            <ac:cxnSpMk id="15" creationId="{2D0E46B9-E5F5-6CF8-FEF0-2CE22548D64B}"/>
          </ac:cxnSpMkLst>
        </pc:cxnChg>
        <pc:cxnChg chg="add del mod">
          <ac:chgData name="Lennon Lim" userId="7838b560f970679e" providerId="LiveId" clId="{60EF042B-A713-434C-AD57-F62189C57BC1}" dt="2024-07-18T12:11:55.975" v="259" actId="478"/>
          <ac:cxnSpMkLst>
            <pc:docMk/>
            <pc:sldMk cId="2774483731" sldId="258"/>
            <ac:cxnSpMk id="16" creationId="{ABDF7E60-36EE-3806-3122-44858B751920}"/>
          </ac:cxnSpMkLst>
        </pc:cxnChg>
      </pc:sldChg>
      <pc:sldChg chg="addSp delSp modSp add del mod modTransition">
        <pc:chgData name="Lennon Lim" userId="7838b560f970679e" providerId="LiveId" clId="{60EF042B-A713-434C-AD57-F62189C57BC1}" dt="2024-07-18T12:21:59.087" v="266" actId="2696"/>
        <pc:sldMkLst>
          <pc:docMk/>
          <pc:sldMk cId="1004900248" sldId="259"/>
        </pc:sldMkLst>
        <pc:spChg chg="mod">
          <ac:chgData name="Lennon Lim" userId="7838b560f970679e" providerId="LiveId" clId="{60EF042B-A713-434C-AD57-F62189C57BC1}" dt="2024-07-18T12:07:39.116" v="113" actId="1076"/>
          <ac:spMkLst>
            <pc:docMk/>
            <pc:sldMk cId="1004900248" sldId="259"/>
            <ac:spMk id="7" creationId="{49EE6CED-0517-89A1-997D-ADACD6C888CA}"/>
          </ac:spMkLst>
        </pc:spChg>
        <pc:picChg chg="del">
          <ac:chgData name="Lennon Lim" userId="7838b560f970679e" providerId="LiveId" clId="{60EF042B-A713-434C-AD57-F62189C57BC1}" dt="2024-07-18T10:18:03.704" v="63" actId="478"/>
          <ac:picMkLst>
            <pc:docMk/>
            <pc:sldMk cId="1004900248" sldId="259"/>
            <ac:picMk id="3" creationId="{4F2BD29B-9C18-D6A7-D278-DC48C26DA796}"/>
          </ac:picMkLst>
        </pc:picChg>
        <pc:picChg chg="add del mod modCrop">
          <ac:chgData name="Lennon Lim" userId="7838b560f970679e" providerId="LiveId" clId="{60EF042B-A713-434C-AD57-F62189C57BC1}" dt="2024-07-18T11:25:44.670" v="90" actId="478"/>
          <ac:picMkLst>
            <pc:docMk/>
            <pc:sldMk cId="1004900248" sldId="259"/>
            <ac:picMk id="4" creationId="{43DF6818-D472-FF52-4867-CAE5A5D324C0}"/>
          </ac:picMkLst>
        </pc:picChg>
        <pc:picChg chg="add del mod">
          <ac:chgData name="Lennon Lim" userId="7838b560f970679e" providerId="LiveId" clId="{60EF042B-A713-434C-AD57-F62189C57BC1}" dt="2024-07-18T12:21:56.315" v="265" actId="478"/>
          <ac:picMkLst>
            <pc:docMk/>
            <pc:sldMk cId="1004900248" sldId="259"/>
            <ac:picMk id="6" creationId="{C32262E2-90CB-6D19-000E-50D2D2D3093A}"/>
          </ac:picMkLst>
        </pc:picChg>
        <pc:picChg chg="add del">
          <ac:chgData name="Lennon Lim" userId="7838b560f970679e" providerId="LiveId" clId="{60EF042B-A713-434C-AD57-F62189C57BC1}" dt="2024-07-18T11:25:45.055" v="91" actId="478"/>
          <ac:picMkLst>
            <pc:docMk/>
            <pc:sldMk cId="1004900248" sldId="259"/>
            <ac:picMk id="13" creationId="{E9F63A71-5FF8-3769-9B22-7D0CFC2EB330}"/>
          </ac:picMkLst>
        </pc:picChg>
      </pc:sldChg>
      <pc:sldChg chg="addSp delSp modSp add del mod">
        <pc:chgData name="Lennon Lim" userId="7838b560f970679e" providerId="LiveId" clId="{60EF042B-A713-434C-AD57-F62189C57BC1}" dt="2024-07-18T14:14:33.401" v="473" actId="2696"/>
        <pc:sldMkLst>
          <pc:docMk/>
          <pc:sldMk cId="4221819066" sldId="259"/>
        </pc:sldMkLst>
        <pc:spChg chg="add mod">
          <ac:chgData name="Lennon Lim" userId="7838b560f970679e" providerId="LiveId" clId="{60EF042B-A713-434C-AD57-F62189C57BC1}" dt="2024-07-18T12:31:16.168" v="423" actId="207"/>
          <ac:spMkLst>
            <pc:docMk/>
            <pc:sldMk cId="4221819066" sldId="259"/>
            <ac:spMk id="4" creationId="{91E6D58E-B009-EA8F-1A68-9DCAA1CC4CF7}"/>
          </ac:spMkLst>
        </pc:spChg>
        <pc:spChg chg="mod">
          <ac:chgData name="Lennon Lim" userId="7838b560f970679e" providerId="LiveId" clId="{60EF042B-A713-434C-AD57-F62189C57BC1}" dt="2024-07-18T12:29:29.549" v="371" actId="1076"/>
          <ac:spMkLst>
            <pc:docMk/>
            <pc:sldMk cId="4221819066" sldId="259"/>
            <ac:spMk id="7" creationId="{49EE6CED-0517-89A1-997D-ADACD6C888CA}"/>
          </ac:spMkLst>
        </pc:spChg>
        <pc:spChg chg="add mod">
          <ac:chgData name="Lennon Lim" userId="7838b560f970679e" providerId="LiveId" clId="{60EF042B-A713-434C-AD57-F62189C57BC1}" dt="2024-07-18T12:31:07.229" v="420" actId="20577"/>
          <ac:spMkLst>
            <pc:docMk/>
            <pc:sldMk cId="4221819066" sldId="259"/>
            <ac:spMk id="13" creationId="{4FFF5019-BE71-3D04-78B4-E7090C62E45B}"/>
          </ac:spMkLst>
        </pc:spChg>
        <pc:spChg chg="add mod">
          <ac:chgData name="Lennon Lim" userId="7838b560f970679e" providerId="LiveId" clId="{60EF042B-A713-434C-AD57-F62189C57BC1}" dt="2024-07-18T12:31:24.476" v="424" actId="207"/>
          <ac:spMkLst>
            <pc:docMk/>
            <pc:sldMk cId="4221819066" sldId="259"/>
            <ac:spMk id="14" creationId="{E68C8ED7-208D-0FD0-4F2F-9F541C39705C}"/>
          </ac:spMkLst>
        </pc:spChg>
        <pc:spChg chg="add mod">
          <ac:chgData name="Lennon Lim" userId="7838b560f970679e" providerId="LiveId" clId="{60EF042B-A713-434C-AD57-F62189C57BC1}" dt="2024-07-18T12:31:04.390" v="416" actId="20577"/>
          <ac:spMkLst>
            <pc:docMk/>
            <pc:sldMk cId="4221819066" sldId="259"/>
            <ac:spMk id="15" creationId="{67BE1B60-68B6-2BBC-1AAD-8DE00721C193}"/>
          </ac:spMkLst>
        </pc:spChg>
        <pc:spChg chg="mod">
          <ac:chgData name="Lennon Lim" userId="7838b560f970679e" providerId="LiveId" clId="{60EF042B-A713-434C-AD57-F62189C57BC1}" dt="2024-07-18T12:30:13.503" v="384" actId="688"/>
          <ac:spMkLst>
            <pc:docMk/>
            <pc:sldMk cId="4221819066" sldId="259"/>
            <ac:spMk id="21" creationId="{EA2CDE22-8B4F-83DD-70A0-1F7EF6A40AE1}"/>
          </ac:spMkLst>
        </pc:spChg>
        <pc:spChg chg="mod">
          <ac:chgData name="Lennon Lim" userId="7838b560f970679e" providerId="LiveId" clId="{60EF042B-A713-434C-AD57-F62189C57BC1}" dt="2024-07-18T12:31:31.784" v="425" actId="14100"/>
          <ac:spMkLst>
            <pc:docMk/>
            <pc:sldMk cId="4221819066" sldId="259"/>
            <ac:spMk id="22" creationId="{AB8ACC08-2AAD-5F8E-7A71-4F962B411C47}"/>
          </ac:spMkLst>
        </pc:spChg>
        <pc:spChg chg="mod">
          <ac:chgData name="Lennon Lim" userId="7838b560f970679e" providerId="LiveId" clId="{60EF042B-A713-434C-AD57-F62189C57BC1}" dt="2024-07-18T12:32:35.636" v="428" actId="14100"/>
          <ac:spMkLst>
            <pc:docMk/>
            <pc:sldMk cId="4221819066" sldId="259"/>
            <ac:spMk id="24" creationId="{C7305C8A-1949-1801-C0DA-1C4AF6F7D285}"/>
          </ac:spMkLst>
        </pc:spChg>
        <pc:picChg chg="add mod ord">
          <ac:chgData name="Lennon Lim" userId="7838b560f970679e" providerId="LiveId" clId="{60EF042B-A713-434C-AD57-F62189C57BC1}" dt="2024-07-18T12:35:07.716" v="436" actId="962"/>
          <ac:picMkLst>
            <pc:docMk/>
            <pc:sldMk cId="4221819066" sldId="259"/>
            <ac:picMk id="3" creationId="{D7E85BDE-E935-AA54-EF56-F61D923357C8}"/>
          </ac:picMkLst>
        </pc:picChg>
        <pc:picChg chg="del">
          <ac:chgData name="Lennon Lim" userId="7838b560f970679e" providerId="LiveId" clId="{60EF042B-A713-434C-AD57-F62189C57BC1}" dt="2024-07-18T12:30:02.447" v="380" actId="478"/>
          <ac:picMkLst>
            <pc:docMk/>
            <pc:sldMk cId="4221819066" sldId="259"/>
            <ac:picMk id="5" creationId="{9B3D2696-7BBE-5F43-3068-F2E048FE01A3}"/>
          </ac:picMkLst>
        </pc:picChg>
      </pc:sldChg>
      <pc:sldChg chg="addSp delSp modSp add mod modTransition">
        <pc:chgData name="Lennon Lim" userId="7838b560f970679e" providerId="LiveId" clId="{60EF042B-A713-434C-AD57-F62189C57BC1}" dt="2024-07-18T19:29:00.961" v="791" actId="20577"/>
        <pc:sldMkLst>
          <pc:docMk/>
          <pc:sldMk cId="4136806898" sldId="260"/>
        </pc:sldMkLst>
        <pc:spChg chg="mod">
          <ac:chgData name="Lennon Lim" userId="7838b560f970679e" providerId="LiveId" clId="{60EF042B-A713-434C-AD57-F62189C57BC1}" dt="2024-07-18T19:24:30.458" v="763" actId="115"/>
          <ac:spMkLst>
            <pc:docMk/>
            <pc:sldMk cId="4136806898" sldId="260"/>
            <ac:spMk id="6" creationId="{05AC0C8F-59DE-09E7-5BA0-5410191EC08E}"/>
          </ac:spMkLst>
        </pc:spChg>
        <pc:spChg chg="mod">
          <ac:chgData name="Lennon Lim" userId="7838b560f970679e" providerId="LiveId" clId="{60EF042B-A713-434C-AD57-F62189C57BC1}" dt="2024-07-18T19:29:00.961" v="791" actId="20577"/>
          <ac:spMkLst>
            <pc:docMk/>
            <pc:sldMk cId="4136806898" sldId="260"/>
            <ac:spMk id="7" creationId="{49EE6CED-0517-89A1-997D-ADACD6C888CA}"/>
          </ac:spMkLst>
        </pc:spChg>
        <pc:spChg chg="mod">
          <ac:chgData name="Lennon Lim" userId="7838b560f970679e" providerId="LiveId" clId="{60EF042B-A713-434C-AD57-F62189C57BC1}" dt="2024-07-18T19:24:25.854" v="762" actId="115"/>
          <ac:spMkLst>
            <pc:docMk/>
            <pc:sldMk cId="4136806898" sldId="260"/>
            <ac:spMk id="8" creationId="{CFD62227-5BBE-CEFA-6501-D541C8F5B4E5}"/>
          </ac:spMkLst>
        </pc:spChg>
        <pc:spChg chg="mod">
          <ac:chgData name="Lennon Lim" userId="7838b560f970679e" providerId="LiveId" clId="{60EF042B-A713-434C-AD57-F62189C57BC1}" dt="2024-07-18T14:11:25.370" v="458" actId="1076"/>
          <ac:spMkLst>
            <pc:docMk/>
            <pc:sldMk cId="4136806898" sldId="260"/>
            <ac:spMk id="12" creationId="{121D4669-6CE7-9FE9-149B-DD879A5A8A1F}"/>
          </ac:spMkLst>
        </pc:spChg>
        <pc:picChg chg="mod">
          <ac:chgData name="Lennon Lim" userId="7838b560f970679e" providerId="LiveId" clId="{60EF042B-A713-434C-AD57-F62189C57BC1}" dt="2024-07-18T14:15:46.065" v="507" actId="29295"/>
          <ac:picMkLst>
            <pc:docMk/>
            <pc:sldMk cId="4136806898" sldId="260"/>
            <ac:picMk id="5" creationId="{9B3D2696-7BBE-5F43-3068-F2E048FE01A3}"/>
          </ac:picMkLst>
        </pc:picChg>
        <pc:cxnChg chg="add del mod">
          <ac:chgData name="Lennon Lim" userId="7838b560f970679e" providerId="LiveId" clId="{60EF042B-A713-434C-AD57-F62189C57BC1}" dt="2024-07-18T14:12:39.415" v="466" actId="11529"/>
          <ac:cxnSpMkLst>
            <pc:docMk/>
            <pc:sldMk cId="4136806898" sldId="260"/>
            <ac:cxnSpMk id="3" creationId="{7937084D-BA7F-A821-EA6E-BF9459100250}"/>
          </ac:cxnSpMkLst>
        </pc:cxnChg>
        <pc:cxnChg chg="add mod">
          <ac:chgData name="Lennon Lim" userId="7838b560f970679e" providerId="LiveId" clId="{60EF042B-A713-434C-AD57-F62189C57BC1}" dt="2024-07-18T14:14:46.575" v="475" actId="208"/>
          <ac:cxnSpMkLst>
            <pc:docMk/>
            <pc:sldMk cId="4136806898" sldId="260"/>
            <ac:cxnSpMk id="14" creationId="{F348FDAC-9FBB-0B20-0AE9-651B0FFE3A37}"/>
          </ac:cxnSpMkLst>
        </pc:cxnChg>
        <pc:cxnChg chg="add mod">
          <ac:chgData name="Lennon Lim" userId="7838b560f970679e" providerId="LiveId" clId="{60EF042B-A713-434C-AD57-F62189C57BC1}" dt="2024-07-18T14:14:41.306" v="474" actId="208"/>
          <ac:cxnSpMkLst>
            <pc:docMk/>
            <pc:sldMk cId="4136806898" sldId="260"/>
            <ac:cxnSpMk id="16" creationId="{1F5B6554-2B67-8A1B-3804-FA39069643CE}"/>
          </ac:cxnSpMkLst>
        </pc:cxnChg>
        <pc:cxnChg chg="add mod">
          <ac:chgData name="Lennon Lim" userId="7838b560f970679e" providerId="LiveId" clId="{60EF042B-A713-434C-AD57-F62189C57BC1}" dt="2024-07-18T14:14:53.203" v="476" actId="208"/>
          <ac:cxnSpMkLst>
            <pc:docMk/>
            <pc:sldMk cId="4136806898" sldId="260"/>
            <ac:cxnSpMk id="18" creationId="{A2C968D3-9FB1-2FD2-048F-7C7583D1454C}"/>
          </ac:cxnSpMkLst>
        </pc:cxnChg>
        <pc:cxnChg chg="add mod">
          <ac:chgData name="Lennon Lim" userId="7838b560f970679e" providerId="LiveId" clId="{60EF042B-A713-434C-AD57-F62189C57BC1}" dt="2024-07-18T14:15:01.784" v="478" actId="208"/>
          <ac:cxnSpMkLst>
            <pc:docMk/>
            <pc:sldMk cId="4136806898" sldId="260"/>
            <ac:cxnSpMk id="20" creationId="{5DF722A2-566A-71EB-32DB-8E5027D928B0}"/>
          </ac:cxnSpMkLst>
        </pc:cxnChg>
        <pc:cxnChg chg="add mod">
          <ac:chgData name="Lennon Lim" userId="7838b560f970679e" providerId="LiveId" clId="{60EF042B-A713-434C-AD57-F62189C57BC1}" dt="2024-07-18T14:15:14.227" v="480" actId="208"/>
          <ac:cxnSpMkLst>
            <pc:docMk/>
            <pc:sldMk cId="4136806898" sldId="260"/>
            <ac:cxnSpMk id="22" creationId="{BDF1E4BD-8BCF-7C78-9B2E-CF6C1E52C33E}"/>
          </ac:cxnSpMkLst>
        </pc:cxnChg>
        <pc:cxnChg chg="add mod">
          <ac:chgData name="Lennon Lim" userId="7838b560f970679e" providerId="LiveId" clId="{60EF042B-A713-434C-AD57-F62189C57BC1}" dt="2024-07-18T14:15:24.363" v="481" actId="14100"/>
          <ac:cxnSpMkLst>
            <pc:docMk/>
            <pc:sldMk cId="4136806898" sldId="260"/>
            <ac:cxnSpMk id="24" creationId="{33485AE1-9A65-6205-0058-DE55212E2BA7}"/>
          </ac:cxnSpMkLst>
        </pc:cxnChg>
      </pc:sldChg>
      <pc:sldChg chg="addSp delSp modSp add mod">
        <pc:chgData name="Lennon Lim" userId="7838b560f970679e" providerId="LiveId" clId="{60EF042B-A713-434C-AD57-F62189C57BC1}" dt="2024-07-18T19:29:06.610" v="793"/>
        <pc:sldMkLst>
          <pc:docMk/>
          <pc:sldMk cId="4026765292" sldId="261"/>
        </pc:sldMkLst>
        <pc:spChg chg="mod">
          <ac:chgData name="Lennon Lim" userId="7838b560f970679e" providerId="LiveId" clId="{60EF042B-A713-434C-AD57-F62189C57BC1}" dt="2024-07-18T19:29:06.610" v="793"/>
          <ac:spMkLst>
            <pc:docMk/>
            <pc:sldMk cId="4026765292" sldId="261"/>
            <ac:spMk id="7" creationId="{49EE6CED-0517-89A1-997D-ADACD6C888CA}"/>
          </ac:spMkLst>
        </pc:spChg>
        <pc:picChg chg="add mod">
          <ac:chgData name="Lennon Lim" userId="7838b560f970679e" providerId="LiveId" clId="{60EF042B-A713-434C-AD57-F62189C57BC1}" dt="2024-07-18T14:16:49.783" v="518" actId="1076"/>
          <ac:picMkLst>
            <pc:docMk/>
            <pc:sldMk cId="4026765292" sldId="261"/>
            <ac:picMk id="3" creationId="{96C727B8-97C1-AFD6-C51D-CBDCE5529847}"/>
          </ac:picMkLst>
        </pc:picChg>
        <pc:picChg chg="del">
          <ac:chgData name="Lennon Lim" userId="7838b560f970679e" providerId="LiveId" clId="{60EF042B-A713-434C-AD57-F62189C57BC1}" dt="2024-07-18T14:16:55.168" v="519" actId="478"/>
          <ac:picMkLst>
            <pc:docMk/>
            <pc:sldMk cId="4026765292" sldId="261"/>
            <ac:picMk id="5" creationId="{9B3D2696-7BBE-5F43-3068-F2E048FE01A3}"/>
          </ac:picMkLst>
        </pc:picChg>
      </pc:sldChg>
      <pc:sldChg chg="addSp delSp modSp add mod replId">
        <pc:chgData name="Lennon Lim" userId="7838b560f970679e" providerId="LiveId" clId="{60EF042B-A713-434C-AD57-F62189C57BC1}" dt="2024-07-18T19:24:44.971" v="767" actId="115"/>
        <pc:sldMkLst>
          <pc:docMk/>
          <pc:sldMk cId="1220150734" sldId="262"/>
        </pc:sldMkLst>
        <pc:spChg chg="mod">
          <ac:chgData name="Lennon Lim" userId="7838b560f970679e" providerId="LiveId" clId="{60EF042B-A713-434C-AD57-F62189C57BC1}" dt="2024-07-18T19:24:36.286" v="764" actId="115"/>
          <ac:spMkLst>
            <pc:docMk/>
            <pc:sldMk cId="1220150734" sldId="262"/>
            <ac:spMk id="6" creationId="{05AC0C8F-59DE-09E7-5BA0-5410191EC08E}"/>
          </ac:spMkLst>
        </pc:spChg>
        <pc:spChg chg="mod">
          <ac:chgData name="Lennon Lim" userId="7838b560f970679e" providerId="LiveId" clId="{60EF042B-A713-434C-AD57-F62189C57BC1}" dt="2024-07-18T14:17:06.903" v="523" actId="20577"/>
          <ac:spMkLst>
            <pc:docMk/>
            <pc:sldMk cId="1220150734" sldId="262"/>
            <ac:spMk id="7" creationId="{49EE6CED-0517-89A1-997D-ADACD6C888CA}"/>
          </ac:spMkLst>
        </pc:spChg>
        <pc:spChg chg="mod">
          <ac:chgData name="Lennon Lim" userId="7838b560f970679e" providerId="LiveId" clId="{60EF042B-A713-434C-AD57-F62189C57BC1}" dt="2024-07-18T19:24:44.971" v="767" actId="115"/>
          <ac:spMkLst>
            <pc:docMk/>
            <pc:sldMk cId="1220150734" sldId="262"/>
            <ac:spMk id="8" creationId="{CFD62227-5BBE-CEFA-6501-D541C8F5B4E5}"/>
          </ac:spMkLst>
        </pc:spChg>
        <pc:spChg chg="add mod">
          <ac:chgData name="Lennon Lim" userId="7838b560f970679e" providerId="LiveId" clId="{60EF042B-A713-434C-AD57-F62189C57BC1}" dt="2024-07-18T19:24:40.275" v="765" actId="115"/>
          <ac:spMkLst>
            <pc:docMk/>
            <pc:sldMk cId="1220150734" sldId="262"/>
            <ac:spMk id="17" creationId="{AAE82AC6-B6CC-75FB-761A-B6FE03AEF8F7}"/>
          </ac:spMkLst>
        </pc:spChg>
        <pc:spChg chg="add mod">
          <ac:chgData name="Lennon Lim" userId="7838b560f970679e" providerId="LiveId" clId="{60EF042B-A713-434C-AD57-F62189C57BC1}" dt="2024-07-18T19:24:43.086" v="766" actId="115"/>
          <ac:spMkLst>
            <pc:docMk/>
            <pc:sldMk cId="1220150734" sldId="262"/>
            <ac:spMk id="23" creationId="{6083C97A-00D2-C005-47EC-BBCC3700363C}"/>
          </ac:spMkLst>
        </pc:spChg>
        <pc:picChg chg="add mod ord">
          <ac:chgData name="Lennon Lim" userId="7838b560f970679e" providerId="LiveId" clId="{60EF042B-A713-434C-AD57-F62189C57BC1}" dt="2024-07-18T14:17:30.449" v="529" actId="29295"/>
          <ac:picMkLst>
            <pc:docMk/>
            <pc:sldMk cId="1220150734" sldId="262"/>
            <ac:picMk id="2" creationId="{F9ADCEC7-0D6B-3052-5450-0B7C4B0867AD}"/>
          </ac:picMkLst>
        </pc:picChg>
        <pc:picChg chg="add mod ord">
          <ac:chgData name="Lennon Lim" userId="7838b560f970679e" providerId="LiveId" clId="{60EF042B-A713-434C-AD57-F62189C57BC1}" dt="2024-07-18T14:19:13.749" v="550" actId="1076"/>
          <ac:picMkLst>
            <pc:docMk/>
            <pc:sldMk cId="1220150734" sldId="262"/>
            <ac:picMk id="4" creationId="{4FF7265E-103E-5C4F-FDD6-0D459EB546D2}"/>
          </ac:picMkLst>
        </pc:picChg>
        <pc:picChg chg="del">
          <ac:chgData name="Lennon Lim" userId="7838b560f970679e" providerId="LiveId" clId="{60EF042B-A713-434C-AD57-F62189C57BC1}" dt="2024-07-18T14:17:11.739" v="524" actId="478"/>
          <ac:picMkLst>
            <pc:docMk/>
            <pc:sldMk cId="1220150734" sldId="262"/>
            <ac:picMk id="5" creationId="{9B3D2696-7BBE-5F43-3068-F2E048FE01A3}"/>
          </ac:picMkLst>
        </pc:picChg>
        <pc:picChg chg="del">
          <ac:chgData name="Lennon Lim" userId="7838b560f970679e" providerId="LiveId" clId="{60EF042B-A713-434C-AD57-F62189C57BC1}" dt="2024-07-18T14:17:14.167" v="525" actId="478"/>
          <ac:picMkLst>
            <pc:docMk/>
            <pc:sldMk cId="1220150734" sldId="262"/>
            <ac:picMk id="27" creationId="{6EC7CC2A-A8D3-34CB-AFE0-1C6127DFEB6F}"/>
          </ac:picMkLst>
        </pc:picChg>
        <pc:cxnChg chg="mod">
          <ac:chgData name="Lennon Lim" userId="7838b560f970679e" providerId="LiveId" clId="{60EF042B-A713-434C-AD57-F62189C57BC1}" dt="2024-07-18T14:21:32.984" v="574" actId="14100"/>
          <ac:cxnSpMkLst>
            <pc:docMk/>
            <pc:sldMk cId="1220150734" sldId="262"/>
            <ac:cxnSpMk id="16" creationId="{1F5B6554-2B67-8A1B-3804-FA39069643CE}"/>
          </ac:cxnSpMkLst>
        </pc:cxnChg>
        <pc:cxnChg chg="add mod">
          <ac:chgData name="Lennon Lim" userId="7838b560f970679e" providerId="LiveId" clId="{60EF042B-A713-434C-AD57-F62189C57BC1}" dt="2024-07-18T14:20:22.694" v="573" actId="208"/>
          <ac:cxnSpMkLst>
            <pc:docMk/>
            <pc:sldMk cId="1220150734" sldId="262"/>
            <ac:cxnSpMk id="19" creationId="{8EB65944-3FCF-F25C-F94D-9AAA162CF29D}"/>
          </ac:cxnSpMkLst>
        </pc:cxnChg>
        <pc:cxnChg chg="mod">
          <ac:chgData name="Lennon Lim" userId="7838b560f970679e" providerId="LiveId" clId="{60EF042B-A713-434C-AD57-F62189C57BC1}" dt="2024-07-18T14:18:32.514" v="544" actId="14100"/>
          <ac:cxnSpMkLst>
            <pc:docMk/>
            <pc:sldMk cId="1220150734" sldId="262"/>
            <ac:cxnSpMk id="20" creationId="{5DF722A2-566A-71EB-32DB-8E5027D928B0}"/>
          </ac:cxnSpMkLst>
        </pc:cxnChg>
        <pc:cxnChg chg="add mod">
          <ac:chgData name="Lennon Lim" userId="7838b560f970679e" providerId="LiveId" clId="{60EF042B-A713-434C-AD57-F62189C57BC1}" dt="2024-07-18T14:20:17.481" v="572" actId="208"/>
          <ac:cxnSpMkLst>
            <pc:docMk/>
            <pc:sldMk cId="1220150734" sldId="262"/>
            <ac:cxnSpMk id="25" creationId="{5E2F94D2-9B6F-8C5E-07E4-A6C8FED2A4E2}"/>
          </ac:cxnSpMkLst>
        </pc:cxnChg>
      </pc:sldChg>
      <pc:sldChg chg="addSp modSp add mod">
        <pc:chgData name="Lennon Lim" userId="7838b560f970679e" providerId="LiveId" clId="{60EF042B-A713-434C-AD57-F62189C57BC1}" dt="2024-07-18T14:25:22.992" v="730" actId="1076"/>
        <pc:sldMkLst>
          <pc:docMk/>
          <pc:sldMk cId="3129399577" sldId="263"/>
        </pc:sldMkLst>
        <pc:spChg chg="add mod">
          <ac:chgData name="Lennon Lim" userId="7838b560f970679e" providerId="LiveId" clId="{60EF042B-A713-434C-AD57-F62189C57BC1}" dt="2024-07-18T14:25:19.734" v="729" actId="1076"/>
          <ac:spMkLst>
            <pc:docMk/>
            <pc:sldMk cId="3129399577" sldId="263"/>
            <ac:spMk id="2" creationId="{4C949A2B-85E7-B929-2033-DAC276F38219}"/>
          </ac:spMkLst>
        </pc:spChg>
        <pc:spChg chg="mod">
          <ac:chgData name="Lennon Lim" userId="7838b560f970679e" providerId="LiveId" clId="{60EF042B-A713-434C-AD57-F62189C57BC1}" dt="2024-07-18T14:25:07.577" v="725" actId="1076"/>
          <ac:spMkLst>
            <pc:docMk/>
            <pc:sldMk cId="3129399577" sldId="263"/>
            <ac:spMk id="7" creationId="{49EE6CED-0517-89A1-997D-ADACD6C888CA}"/>
          </ac:spMkLst>
        </pc:spChg>
        <pc:picChg chg="mod ord">
          <ac:chgData name="Lennon Lim" userId="7838b560f970679e" providerId="LiveId" clId="{60EF042B-A713-434C-AD57-F62189C57BC1}" dt="2024-07-18T14:25:22.992" v="730" actId="1076"/>
          <ac:picMkLst>
            <pc:docMk/>
            <pc:sldMk cId="3129399577" sldId="263"/>
            <ac:picMk id="13" creationId="{E9F63A71-5FF8-3769-9B22-7D0CFC2EB330}"/>
          </ac:picMkLst>
        </pc:picChg>
      </pc:sldChg>
      <pc:sldChg chg="addSp delSp modSp add mod">
        <pc:chgData name="Lennon Lim" userId="7838b560f970679e" providerId="LiveId" clId="{60EF042B-A713-434C-AD57-F62189C57BC1}" dt="2024-07-18T14:26:45.952" v="746" actId="13244"/>
        <pc:sldMkLst>
          <pc:docMk/>
          <pc:sldMk cId="373996691" sldId="264"/>
        </pc:sldMkLst>
        <pc:spChg chg="del mod">
          <ac:chgData name="Lennon Lim" userId="7838b560f970679e" providerId="LiveId" clId="{60EF042B-A713-434C-AD57-F62189C57BC1}" dt="2024-07-18T14:26:19.450" v="738" actId="478"/>
          <ac:spMkLst>
            <pc:docMk/>
            <pc:sldMk cId="373996691" sldId="264"/>
            <ac:spMk id="2" creationId="{4C949A2B-85E7-B929-2033-DAC276F38219}"/>
          </ac:spMkLst>
        </pc:spChg>
        <pc:spChg chg="add mod">
          <ac:chgData name="Lennon Lim" userId="7838b560f970679e" providerId="LiveId" clId="{60EF042B-A713-434C-AD57-F62189C57BC1}" dt="2024-07-18T14:26:43.580" v="745" actId="1076"/>
          <ac:spMkLst>
            <pc:docMk/>
            <pc:sldMk cId="373996691" sldId="264"/>
            <ac:spMk id="3" creationId="{A0E96D07-D0CE-1E01-29F7-D2A369F04595}"/>
          </ac:spMkLst>
        </pc:spChg>
        <pc:picChg chg="ord">
          <ac:chgData name="Lennon Lim" userId="7838b560f970679e" providerId="LiveId" clId="{60EF042B-A713-434C-AD57-F62189C57BC1}" dt="2024-07-18T14:26:45.952" v="746" actId="13244"/>
          <ac:picMkLst>
            <pc:docMk/>
            <pc:sldMk cId="373996691" sldId="264"/>
            <ac:picMk id="13" creationId="{E9F63A71-5FF8-3769-9B22-7D0CFC2EB330}"/>
          </ac:picMkLst>
        </pc:picChg>
      </pc:sldChg>
      <pc:sldChg chg="addSp modSp add mod modTransition">
        <pc:chgData name="Lennon Lim" userId="7838b560f970679e" providerId="LiveId" clId="{60EF042B-A713-434C-AD57-F62189C57BC1}" dt="2024-07-19T09:41:36.192" v="887"/>
        <pc:sldMkLst>
          <pc:docMk/>
          <pc:sldMk cId="2558351523" sldId="265"/>
        </pc:sldMkLst>
        <pc:spChg chg="mod">
          <ac:chgData name="Lennon Lim" userId="7838b560f970679e" providerId="LiveId" clId="{60EF042B-A713-434C-AD57-F62189C57BC1}" dt="2024-07-18T14:25:53.870" v="735" actId="1076"/>
          <ac:spMkLst>
            <pc:docMk/>
            <pc:sldMk cId="2558351523" sldId="265"/>
            <ac:spMk id="2" creationId="{4C949A2B-85E7-B929-2033-DAC276F38219}"/>
          </ac:spMkLst>
        </pc:spChg>
        <pc:spChg chg="add mod">
          <ac:chgData name="Lennon Lim" userId="7838b560f970679e" providerId="LiveId" clId="{60EF042B-A713-434C-AD57-F62189C57BC1}" dt="2024-07-18T14:27:19.895" v="750" actId="1076"/>
          <ac:spMkLst>
            <pc:docMk/>
            <pc:sldMk cId="2558351523" sldId="265"/>
            <ac:spMk id="3" creationId="{367E2AD0-172C-2E31-1767-6A5E09521717}"/>
          </ac:spMkLst>
        </pc:spChg>
        <pc:spChg chg="mod">
          <ac:chgData name="Lennon Lim" userId="7838b560f970679e" providerId="LiveId" clId="{60EF042B-A713-434C-AD57-F62189C57BC1}" dt="2024-07-18T14:25:42.548" v="732" actId="1076"/>
          <ac:spMkLst>
            <pc:docMk/>
            <pc:sldMk cId="2558351523" sldId="265"/>
            <ac:spMk id="7" creationId="{49EE6CED-0517-89A1-997D-ADACD6C888CA}"/>
          </ac:spMkLst>
        </pc:spChg>
        <pc:picChg chg="add mod">
          <ac:chgData name="Lennon Lim" userId="7838b560f970679e" providerId="LiveId" clId="{60EF042B-A713-434C-AD57-F62189C57BC1}" dt="2024-07-18T14:27:19.895" v="750" actId="1076"/>
          <ac:picMkLst>
            <pc:docMk/>
            <pc:sldMk cId="2558351523" sldId="265"/>
            <ac:picMk id="4" creationId="{67AE9DC8-A29F-8ACD-2681-69441EA9574C}"/>
          </ac:picMkLst>
        </pc:picChg>
        <pc:picChg chg="mod">
          <ac:chgData name="Lennon Lim" userId="7838b560f970679e" providerId="LiveId" clId="{60EF042B-A713-434C-AD57-F62189C57BC1}" dt="2024-07-19T09:41:00.014" v="885" actId="1076"/>
          <ac:picMkLst>
            <pc:docMk/>
            <pc:sldMk cId="2558351523" sldId="265"/>
            <ac:picMk id="13" creationId="{E9F63A71-5FF8-3769-9B22-7D0CFC2EB330}"/>
          </ac:picMkLst>
        </pc:picChg>
      </pc:sldChg>
      <pc:sldChg chg="addSp delSp modSp new mod delAnim modAnim">
        <pc:chgData name="Lennon Lim" userId="7838b560f970679e" providerId="LiveId" clId="{60EF042B-A713-434C-AD57-F62189C57BC1}" dt="2024-07-18T19:42:39.369" v="884" actId="1076"/>
        <pc:sldMkLst>
          <pc:docMk/>
          <pc:sldMk cId="207726945" sldId="266"/>
        </pc:sldMkLst>
        <pc:spChg chg="del">
          <ac:chgData name="Lennon Lim" userId="7838b560f970679e" providerId="LiveId" clId="{60EF042B-A713-434C-AD57-F62189C57BC1}" dt="2024-07-18T19:37:25.947" v="796" actId="478"/>
          <ac:spMkLst>
            <pc:docMk/>
            <pc:sldMk cId="207726945" sldId="266"/>
            <ac:spMk id="2" creationId="{B348F502-3055-5D27-FCA2-ACC3C4D194B6}"/>
          </ac:spMkLst>
        </pc:spChg>
        <pc:spChg chg="del">
          <ac:chgData name="Lennon Lim" userId="7838b560f970679e" providerId="LiveId" clId="{60EF042B-A713-434C-AD57-F62189C57BC1}" dt="2024-07-18T19:32:57.005" v="795"/>
          <ac:spMkLst>
            <pc:docMk/>
            <pc:sldMk cId="207726945" sldId="266"/>
            <ac:spMk id="3" creationId="{9C53DE63-08C4-1039-4CE0-9DFE93BD88F9}"/>
          </ac:spMkLst>
        </pc:spChg>
        <pc:spChg chg="add del mod">
          <ac:chgData name="Lennon Lim" userId="7838b560f970679e" providerId="LiveId" clId="{60EF042B-A713-434C-AD57-F62189C57BC1}" dt="2024-07-18T19:39:54.282" v="798" actId="478"/>
          <ac:spMkLst>
            <pc:docMk/>
            <pc:sldMk cId="207726945" sldId="266"/>
            <ac:spMk id="6" creationId="{6CB25A61-8B22-0E4A-DAE8-4578EED57FE4}"/>
          </ac:spMkLst>
        </pc:spChg>
        <pc:spChg chg="add mod ord">
          <ac:chgData name="Lennon Lim" userId="7838b560f970679e" providerId="LiveId" clId="{60EF042B-A713-434C-AD57-F62189C57BC1}" dt="2024-07-18T19:42:39.369" v="884" actId="1076"/>
          <ac:spMkLst>
            <pc:docMk/>
            <pc:sldMk cId="207726945" sldId="266"/>
            <ac:spMk id="7" creationId="{A6EA7D01-AD31-2FC1-BA09-AFD19A0F2AC4}"/>
          </ac:spMkLst>
        </pc:spChg>
        <pc:picChg chg="add del mod">
          <ac:chgData name="Lennon Lim" userId="7838b560f970679e" providerId="LiveId" clId="{60EF042B-A713-434C-AD57-F62189C57BC1}" dt="2024-07-18T19:37:26.689" v="797" actId="478"/>
          <ac:picMkLst>
            <pc:docMk/>
            <pc:sldMk cId="207726945" sldId="266"/>
            <ac:picMk id="4" creationId="{D6AB732B-B326-75F5-BD1E-CE5CBA51976B}"/>
          </ac:picMkLst>
        </pc:picChg>
        <pc:picChg chg="add mod">
          <ac:chgData name="Lennon Lim" userId="7838b560f970679e" providerId="LiveId" clId="{60EF042B-A713-434C-AD57-F62189C57BC1}" dt="2024-07-18T19:41:22.346" v="882" actId="1076"/>
          <ac:picMkLst>
            <pc:docMk/>
            <pc:sldMk cId="207726945" sldId="266"/>
            <ac:picMk id="9" creationId="{D114AB54-8BBE-954A-46EB-A1CACA93E77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09E15A-431D-4708-8CD0-C4B04E605BA3}" type="datetimeFigureOut">
              <a:rPr lang="en-SG" smtClean="0"/>
              <a:t>19/7/2024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669B9E-17D0-4384-A36F-89F0AB97EDCE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196583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C86D0-C439-4C80-BC97-FBC05ABCFFF6}" type="datetimeFigureOut">
              <a:rPr lang="en-SG" smtClean="0"/>
              <a:t>19/7/2024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F514F-987A-4000-AFB2-D80B60024E0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1217079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C86D0-C439-4C80-BC97-FBC05ABCFFF6}" type="datetimeFigureOut">
              <a:rPr lang="en-SG" smtClean="0"/>
              <a:t>19/7/2024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F514F-987A-4000-AFB2-D80B60024E0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3368866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C86D0-C439-4C80-BC97-FBC05ABCFFF6}" type="datetimeFigureOut">
              <a:rPr lang="en-SG" smtClean="0"/>
              <a:t>19/7/2024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F514F-987A-4000-AFB2-D80B60024E0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0631254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C86D0-C439-4C80-BC97-FBC05ABCFFF6}" type="datetimeFigureOut">
              <a:rPr lang="en-SG" smtClean="0"/>
              <a:t>19/7/2024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F514F-987A-4000-AFB2-D80B60024E0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3764912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shade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shade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shade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C86D0-C439-4C80-BC97-FBC05ABCFFF6}" type="datetimeFigureOut">
              <a:rPr lang="en-SG" smtClean="0"/>
              <a:t>19/7/2024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F514F-987A-4000-AFB2-D80B60024E0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6496301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C86D0-C439-4C80-BC97-FBC05ABCFFF6}" type="datetimeFigureOut">
              <a:rPr lang="en-SG" smtClean="0"/>
              <a:t>19/7/2024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F514F-987A-4000-AFB2-D80B60024E0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8904457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C86D0-C439-4C80-BC97-FBC05ABCFFF6}" type="datetimeFigureOut">
              <a:rPr lang="en-SG" smtClean="0"/>
              <a:t>19/7/2024</a:t>
            </a:fld>
            <a:endParaRPr lang="en-SG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F514F-987A-4000-AFB2-D80B60024E0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7844404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C86D0-C439-4C80-BC97-FBC05ABCFFF6}" type="datetimeFigureOut">
              <a:rPr lang="en-SG" smtClean="0"/>
              <a:t>19/7/2024</a:t>
            </a:fld>
            <a:endParaRPr lang="en-S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F514F-987A-4000-AFB2-D80B60024E0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6005336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C86D0-C439-4C80-BC97-FBC05ABCFFF6}" type="datetimeFigureOut">
              <a:rPr lang="en-SG" smtClean="0"/>
              <a:t>19/7/2024</a:t>
            </a:fld>
            <a:endParaRPr lang="en-SG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F514F-987A-4000-AFB2-D80B60024E0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6240397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C86D0-C439-4C80-BC97-FBC05ABCFFF6}" type="datetimeFigureOut">
              <a:rPr lang="en-SG" smtClean="0"/>
              <a:t>19/7/2024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F514F-987A-4000-AFB2-D80B60024E0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9954135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C86D0-C439-4C80-BC97-FBC05ABCFFF6}" type="datetimeFigureOut">
              <a:rPr lang="en-SG" smtClean="0"/>
              <a:t>19/7/2024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F514F-987A-4000-AFB2-D80B60024E0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1982164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E11C86D0-C439-4C80-BC97-FBC05ABCFFF6}" type="datetimeFigureOut">
              <a:rPr lang="en-SG" smtClean="0"/>
              <a:t>19/7/2024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425F514F-987A-4000-AFB2-D80B60024E0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56541067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9EE6CED-0517-89A1-997D-ADACD6C888CA}"/>
              </a:ext>
            </a:extLst>
          </p:cNvPr>
          <p:cNvSpPr txBox="1"/>
          <p:nvPr/>
        </p:nvSpPr>
        <p:spPr>
          <a:xfrm>
            <a:off x="4062430" y="-1349785"/>
            <a:ext cx="406713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latin typeface="Footlight MT Light" panose="0204060206030A020304" pitchFamily="18" charset="0"/>
                <a:cs typeface="Crestron Sans Pro Light" panose="020B0403030403020204" pitchFamily="34" charset="-79"/>
              </a:rPr>
              <a:t>Ninja Pulse</a:t>
            </a:r>
            <a:endParaRPr lang="en-SG" sz="6600" dirty="0">
              <a:latin typeface="Footlight MT Light" panose="0204060206030A020304" pitchFamily="18" charset="0"/>
              <a:cs typeface="Crestron Sans Pro Light" panose="020B0403030403020204" pitchFamily="34" charset="-79"/>
            </a:endParaRPr>
          </a:p>
        </p:txBody>
      </p:sp>
      <p:sp>
        <p:nvSpPr>
          <p:cNvPr id="2" name="!objective">
            <a:extLst>
              <a:ext uri="{FF2B5EF4-FFF2-40B4-BE49-F238E27FC236}">
                <a16:creationId xmlns:a16="http://schemas.microsoft.com/office/drawing/2014/main" id="{4C949A2B-85E7-B929-2033-DAC276F38219}"/>
              </a:ext>
            </a:extLst>
          </p:cNvPr>
          <p:cNvSpPr txBox="1"/>
          <p:nvPr/>
        </p:nvSpPr>
        <p:spPr>
          <a:xfrm>
            <a:off x="4184350" y="7965061"/>
            <a:ext cx="414684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Footlight MT Light" panose="0204060206030A020304" pitchFamily="18" charset="0"/>
                <a:cs typeface="Crestron Sans Pro Light" panose="020B0403030403020204" pitchFamily="34" charset="-79"/>
              </a:rPr>
              <a:t>Your objective is to remember a sequence of </a:t>
            </a:r>
            <a:r>
              <a:rPr lang="en-US" sz="3600" dirty="0" err="1">
                <a:latin typeface="Footlight MT Light" panose="0204060206030A020304" pitchFamily="18" charset="0"/>
                <a:cs typeface="Crestron Sans Pro Light" panose="020B0403030403020204" pitchFamily="34" charset="-79"/>
              </a:rPr>
              <a:t>shurikens</a:t>
            </a:r>
            <a:r>
              <a:rPr lang="en-US" sz="3600" dirty="0">
                <a:latin typeface="Footlight MT Light" panose="0204060206030A020304" pitchFamily="18" charset="0"/>
                <a:cs typeface="Crestron Sans Pro Light" panose="020B0403030403020204" pitchFamily="34" charset="-79"/>
              </a:rPr>
              <a:t>, and input it on the Ninja Pulse in the same order.</a:t>
            </a:r>
            <a:endParaRPr lang="en-SG" sz="3600" dirty="0">
              <a:latin typeface="Footlight MT Light" panose="0204060206030A020304" pitchFamily="18" charset="0"/>
              <a:cs typeface="Crestron Sans Pro Light" panose="020B0403030403020204" pitchFamily="34" charset="-79"/>
            </a:endParaRPr>
          </a:p>
        </p:txBody>
      </p:sp>
      <p:pic>
        <p:nvPicPr>
          <p:cNvPr id="13" name="!LPDefault" descr="A square with colorful squares&#10;&#10;Description automatically generated with medium confidence">
            <a:extLst>
              <a:ext uri="{FF2B5EF4-FFF2-40B4-BE49-F238E27FC236}">
                <a16:creationId xmlns:a16="http://schemas.microsoft.com/office/drawing/2014/main" id="{E9F63A71-5FF8-3769-9B22-7D0CFC2EB3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826" y="7044567"/>
            <a:ext cx="5196348" cy="5196348"/>
          </a:xfrm>
          <a:prstGeom prst="rect">
            <a:avLst/>
          </a:prstGeom>
          <a:effectLst>
            <a:glow rad="139700">
              <a:schemeClr val="tx1">
                <a:lumMod val="95000"/>
                <a:alpha val="40000"/>
              </a:schemeClr>
            </a:glow>
            <a:innerShdw>
              <a:prstClr val="black"/>
            </a:innerShdw>
          </a:effectLst>
        </p:spPr>
      </p:pic>
    </p:spTree>
    <p:extLst>
      <p:ext uri="{BB962C8B-B14F-4D97-AF65-F5344CB8AC3E}">
        <p14:creationId xmlns:p14="http://schemas.microsoft.com/office/powerpoint/2010/main" val="31293995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9EE6CED-0517-89A1-997D-ADACD6C888CA}"/>
              </a:ext>
            </a:extLst>
          </p:cNvPr>
          <p:cNvSpPr txBox="1"/>
          <p:nvPr/>
        </p:nvSpPr>
        <p:spPr>
          <a:xfrm>
            <a:off x="4062430" y="98015"/>
            <a:ext cx="406713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latin typeface="Footlight MT Light" panose="0204060206030A020304" pitchFamily="18" charset="0"/>
                <a:cs typeface="Crestron Sans Pro Light" panose="020B0403030403020204" pitchFamily="34" charset="-79"/>
              </a:rPr>
              <a:t>Ninja Pulse</a:t>
            </a:r>
            <a:endParaRPr lang="en-SG" sz="6600" dirty="0">
              <a:latin typeface="Footlight MT Light" panose="0204060206030A020304" pitchFamily="18" charset="0"/>
              <a:cs typeface="Crestron Sans Pro Light" panose="020B0403030403020204" pitchFamily="34" charset="-79"/>
            </a:endParaRPr>
          </a:p>
        </p:txBody>
      </p:sp>
      <p:sp>
        <p:nvSpPr>
          <p:cNvPr id="3" name="!objective">
            <a:extLst>
              <a:ext uri="{FF2B5EF4-FFF2-40B4-BE49-F238E27FC236}">
                <a16:creationId xmlns:a16="http://schemas.microsoft.com/office/drawing/2014/main" id="{A0E96D07-D0CE-1E01-29F7-D2A369F04595}"/>
              </a:ext>
            </a:extLst>
          </p:cNvPr>
          <p:cNvSpPr txBox="1"/>
          <p:nvPr/>
        </p:nvSpPr>
        <p:spPr>
          <a:xfrm>
            <a:off x="4062430" y="2921168"/>
            <a:ext cx="407065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Footlight MT Light" panose="0204060206030A020304" pitchFamily="18" charset="0"/>
                <a:cs typeface="Crestron Sans Pro Light" panose="020B0403030403020204" pitchFamily="34" charset="-79"/>
              </a:rPr>
              <a:t>Your objective is to remember a sequence of </a:t>
            </a:r>
            <a:r>
              <a:rPr lang="en-US" sz="2000" dirty="0" err="1">
                <a:latin typeface="Footlight MT Light" panose="0204060206030A020304" pitchFamily="18" charset="0"/>
                <a:cs typeface="Crestron Sans Pro Light" panose="020B0403030403020204" pitchFamily="34" charset="-79"/>
              </a:rPr>
              <a:t>shurikens</a:t>
            </a:r>
            <a:r>
              <a:rPr lang="en-US" sz="2000" dirty="0">
                <a:latin typeface="Footlight MT Light" panose="0204060206030A020304" pitchFamily="18" charset="0"/>
                <a:cs typeface="Crestron Sans Pro Light" panose="020B0403030403020204" pitchFamily="34" charset="-79"/>
              </a:rPr>
              <a:t>, and input it on the Ninja Pulse in the same order.</a:t>
            </a:r>
            <a:endParaRPr lang="en-SG" sz="2000" dirty="0">
              <a:latin typeface="Footlight MT Light" panose="0204060206030A020304" pitchFamily="18" charset="0"/>
              <a:cs typeface="Crestron Sans Pro Light" panose="020B0403030403020204" pitchFamily="34" charset="-79"/>
            </a:endParaRPr>
          </a:p>
        </p:txBody>
      </p:sp>
      <p:pic>
        <p:nvPicPr>
          <p:cNvPr id="13" name="!LPDefault" descr="A square with colorful squares&#10;&#10;Description automatically generated with medium confidence">
            <a:extLst>
              <a:ext uri="{FF2B5EF4-FFF2-40B4-BE49-F238E27FC236}">
                <a16:creationId xmlns:a16="http://schemas.microsoft.com/office/drawing/2014/main" id="{E9F63A71-5FF8-3769-9B22-7D0CFC2EB3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826" y="1299087"/>
            <a:ext cx="5196348" cy="5196348"/>
          </a:xfrm>
          <a:prstGeom prst="rect">
            <a:avLst/>
          </a:prstGeom>
          <a:effectLst>
            <a:glow rad="139700">
              <a:schemeClr val="tx1">
                <a:lumMod val="95000"/>
                <a:alpha val="40000"/>
              </a:schemeClr>
            </a:glow>
            <a:innerShdw>
              <a:prstClr val="black"/>
            </a:innerShdw>
          </a:effectLst>
        </p:spPr>
      </p:pic>
    </p:spTree>
    <p:extLst>
      <p:ext uri="{BB962C8B-B14F-4D97-AF65-F5344CB8AC3E}">
        <p14:creationId xmlns:p14="http://schemas.microsoft.com/office/powerpoint/2010/main" val="3739966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9EE6CED-0517-89A1-997D-ADACD6C888CA}"/>
              </a:ext>
            </a:extLst>
          </p:cNvPr>
          <p:cNvSpPr txBox="1"/>
          <p:nvPr/>
        </p:nvSpPr>
        <p:spPr>
          <a:xfrm>
            <a:off x="4062430" y="-1243105"/>
            <a:ext cx="406713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latin typeface="Footlight MT Light" panose="0204060206030A020304" pitchFamily="18" charset="0"/>
                <a:cs typeface="Crestron Sans Pro Light" panose="020B0403030403020204" pitchFamily="34" charset="-79"/>
              </a:rPr>
              <a:t>Ninja Pulse</a:t>
            </a:r>
            <a:endParaRPr lang="en-SG" sz="6600" dirty="0">
              <a:latin typeface="Footlight MT Light" panose="0204060206030A020304" pitchFamily="18" charset="0"/>
              <a:cs typeface="Crestron Sans Pro Light" panose="020B0403030403020204" pitchFamily="34" charset="-79"/>
            </a:endParaRPr>
          </a:p>
        </p:txBody>
      </p:sp>
      <p:sp>
        <p:nvSpPr>
          <p:cNvPr id="2" name="!objective">
            <a:extLst>
              <a:ext uri="{FF2B5EF4-FFF2-40B4-BE49-F238E27FC236}">
                <a16:creationId xmlns:a16="http://schemas.microsoft.com/office/drawing/2014/main" id="{4C949A2B-85E7-B929-2033-DAC276F38219}"/>
              </a:ext>
            </a:extLst>
          </p:cNvPr>
          <p:cNvSpPr txBox="1"/>
          <p:nvPr/>
        </p:nvSpPr>
        <p:spPr>
          <a:xfrm>
            <a:off x="2543509" y="2551837"/>
            <a:ext cx="718469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Footlight MT Light" panose="0204060206030A020304" pitchFamily="18" charset="0"/>
                <a:cs typeface="Crestron Sans Pro Light" panose="020B0403030403020204" pitchFamily="34" charset="-79"/>
              </a:rPr>
              <a:t>Your objective is to remember a sequence of </a:t>
            </a:r>
            <a:r>
              <a:rPr lang="en-US" sz="3600" dirty="0" err="1">
                <a:latin typeface="Footlight MT Light" panose="0204060206030A020304" pitchFamily="18" charset="0"/>
                <a:cs typeface="Crestron Sans Pro Light" panose="020B0403030403020204" pitchFamily="34" charset="-79"/>
              </a:rPr>
              <a:t>shurikens</a:t>
            </a:r>
            <a:r>
              <a:rPr lang="en-US" sz="3600" dirty="0">
                <a:latin typeface="Footlight MT Light" panose="0204060206030A020304" pitchFamily="18" charset="0"/>
                <a:cs typeface="Crestron Sans Pro Light" panose="020B0403030403020204" pitchFamily="34" charset="-79"/>
              </a:rPr>
              <a:t>, and input it on the Ninja Pulse in the same order.</a:t>
            </a:r>
            <a:endParaRPr lang="en-SG" sz="3600" dirty="0">
              <a:latin typeface="Footlight MT Light" panose="0204060206030A020304" pitchFamily="18" charset="0"/>
              <a:cs typeface="Crestron Sans Pro Light" panose="020B0403030403020204" pitchFamily="34" charset="-79"/>
            </a:endParaRPr>
          </a:p>
        </p:txBody>
      </p:sp>
      <p:pic>
        <p:nvPicPr>
          <p:cNvPr id="13" name="!LPDefault" descr="A square with colorful squares&#10;&#10;Description automatically generated with medium confidence">
            <a:extLst>
              <a:ext uri="{FF2B5EF4-FFF2-40B4-BE49-F238E27FC236}">
                <a16:creationId xmlns:a16="http://schemas.microsoft.com/office/drawing/2014/main" id="{E9F63A71-5FF8-3769-9B22-7D0CFC2EB3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7680" y="7799684"/>
            <a:ext cx="5196348" cy="5196348"/>
          </a:xfrm>
          <a:prstGeom prst="rect">
            <a:avLst/>
          </a:prstGeom>
          <a:effectLst>
            <a:glow rad="139700">
              <a:schemeClr val="tx1">
                <a:lumMod val="95000"/>
                <a:alpha val="40000"/>
              </a:schemeClr>
            </a:glow>
            <a:innerShdw>
              <a:prstClr val="black"/>
            </a:inn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67E2AD0-172C-2E31-1767-6A5E09521717}"/>
              </a:ext>
            </a:extLst>
          </p:cNvPr>
          <p:cNvSpPr txBox="1"/>
          <p:nvPr/>
        </p:nvSpPr>
        <p:spPr>
          <a:xfrm>
            <a:off x="4155404" y="6858000"/>
            <a:ext cx="388119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latin typeface="Footlight MT Light" panose="0204060206030A020304" pitchFamily="18" charset="0"/>
                <a:cs typeface="Crestron Sans Pro Light" panose="020B0403030403020204" pitchFamily="34" charset="-79"/>
              </a:rPr>
              <a:t>Easy Mode</a:t>
            </a:r>
            <a:endParaRPr lang="en-SG" sz="6600" dirty="0">
              <a:latin typeface="Footlight MT Light" panose="0204060206030A020304" pitchFamily="18" charset="0"/>
              <a:cs typeface="Crestron Sans Pro Light" panose="020B0403030403020204" pitchFamily="34" charset="-79"/>
            </a:endParaRPr>
          </a:p>
        </p:txBody>
      </p:sp>
      <p:pic>
        <p:nvPicPr>
          <p:cNvPr id="4" name="!LPDefault" descr="A screenshot of a game&#10;&#10;Description automatically generated">
            <a:extLst>
              <a:ext uri="{FF2B5EF4-FFF2-40B4-BE49-F238E27FC236}">
                <a16:creationId xmlns:a16="http://schemas.microsoft.com/office/drawing/2014/main" id="{67AE9DC8-A29F-8ACD-2681-69441EA957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3774" y="7965996"/>
            <a:ext cx="5804452" cy="5804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35152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9EE6CED-0517-89A1-997D-ADACD6C888CA}"/>
              </a:ext>
            </a:extLst>
          </p:cNvPr>
          <p:cNvSpPr txBox="1"/>
          <p:nvPr/>
        </p:nvSpPr>
        <p:spPr>
          <a:xfrm>
            <a:off x="4155404" y="-54448"/>
            <a:ext cx="388119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latin typeface="Footlight MT Light" panose="0204060206030A020304" pitchFamily="18" charset="0"/>
                <a:cs typeface="Crestron Sans Pro Light" panose="020B0403030403020204" pitchFamily="34" charset="-79"/>
              </a:rPr>
              <a:t>Easy Mode</a:t>
            </a:r>
            <a:endParaRPr lang="en-SG" sz="6600" dirty="0">
              <a:latin typeface="Footlight MT Light" panose="0204060206030A020304" pitchFamily="18" charset="0"/>
              <a:cs typeface="Crestron Sans Pro Light" panose="020B0403030403020204" pitchFamily="34" charset="-79"/>
            </a:endParaRPr>
          </a:p>
        </p:txBody>
      </p:sp>
      <p:pic>
        <p:nvPicPr>
          <p:cNvPr id="5" name="!LPDefault" descr="A screenshot of a game&#10;&#10;Description automatically generated">
            <a:extLst>
              <a:ext uri="{FF2B5EF4-FFF2-40B4-BE49-F238E27FC236}">
                <a16:creationId xmlns:a16="http://schemas.microsoft.com/office/drawing/2014/main" id="{9B3D2696-7BBE-5F43-3068-F2E048FE01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3774" y="1053548"/>
            <a:ext cx="5804452" cy="5804452"/>
          </a:xfrm>
          <a:prstGeom prst="rect">
            <a:avLst/>
          </a:prstGeom>
        </p:spPr>
      </p:pic>
      <p:sp>
        <p:nvSpPr>
          <p:cNvPr id="28" name="!objective">
            <a:extLst>
              <a:ext uri="{FF2B5EF4-FFF2-40B4-BE49-F238E27FC236}">
                <a16:creationId xmlns:a16="http://schemas.microsoft.com/office/drawing/2014/main" id="{48C50461-F9AB-9F93-E3E8-64EDD8C1FE5B}"/>
              </a:ext>
            </a:extLst>
          </p:cNvPr>
          <p:cNvSpPr txBox="1"/>
          <p:nvPr/>
        </p:nvSpPr>
        <p:spPr>
          <a:xfrm>
            <a:off x="2503654" y="-4397603"/>
            <a:ext cx="718469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Footlight MT Light" panose="0204060206030A020304" pitchFamily="18" charset="0"/>
                <a:cs typeface="Crestron Sans Pro Light" panose="020B0403030403020204" pitchFamily="34" charset="-79"/>
              </a:rPr>
              <a:t>Your objective is to remember a sequence of </a:t>
            </a:r>
            <a:r>
              <a:rPr lang="en-US" sz="3600" dirty="0" err="1">
                <a:latin typeface="Footlight MT Light" panose="0204060206030A020304" pitchFamily="18" charset="0"/>
                <a:cs typeface="Crestron Sans Pro Light" panose="020B0403030403020204" pitchFamily="34" charset="-79"/>
              </a:rPr>
              <a:t>shurikens</a:t>
            </a:r>
            <a:r>
              <a:rPr lang="en-US" sz="3600" dirty="0">
                <a:latin typeface="Footlight MT Light" panose="0204060206030A020304" pitchFamily="18" charset="0"/>
                <a:cs typeface="Crestron Sans Pro Light" panose="020B0403030403020204" pitchFamily="34" charset="-79"/>
              </a:rPr>
              <a:t>, and input it on the Ninja Pulse in the same order.</a:t>
            </a:r>
            <a:endParaRPr lang="en-SG" sz="3600" dirty="0">
              <a:latin typeface="Footlight MT Light" panose="0204060206030A020304" pitchFamily="18" charset="0"/>
              <a:cs typeface="Crestron Sans Pro Light" panose="020B0403030403020204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7744837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!tuah">
            <a:extLst>
              <a:ext uri="{FF2B5EF4-FFF2-40B4-BE49-F238E27FC236}">
                <a16:creationId xmlns:a16="http://schemas.microsoft.com/office/drawing/2014/main" id="{49EE6CED-0517-89A1-997D-ADACD6C888CA}"/>
              </a:ext>
            </a:extLst>
          </p:cNvPr>
          <p:cNvSpPr txBox="1"/>
          <p:nvPr/>
        </p:nvSpPr>
        <p:spPr>
          <a:xfrm>
            <a:off x="4155404" y="-54448"/>
            <a:ext cx="388119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latin typeface="Footlight MT Light" panose="0204060206030A020304" pitchFamily="18" charset="0"/>
                <a:cs typeface="Crestron Sans Pro Light" panose="020B0403030403020204" pitchFamily="34" charset="-79"/>
              </a:rPr>
              <a:t>Easy Mode</a:t>
            </a:r>
            <a:endParaRPr lang="en-SG" sz="6600" dirty="0">
              <a:latin typeface="Footlight MT Light" panose="0204060206030A020304" pitchFamily="18" charset="0"/>
              <a:cs typeface="Crestron Sans Pro Light" panose="020B0403030403020204" pitchFamily="34" charset="-79"/>
            </a:endParaRPr>
          </a:p>
        </p:txBody>
      </p:sp>
      <p:pic>
        <p:nvPicPr>
          <p:cNvPr id="5" name="!LPDefault" descr="A screenshot of a game&#10;&#10;Description automatically generated">
            <a:extLst>
              <a:ext uri="{FF2B5EF4-FFF2-40B4-BE49-F238E27FC236}">
                <a16:creationId xmlns:a16="http://schemas.microsoft.com/office/drawing/2014/main" id="{9B3D2696-7BBE-5F43-3068-F2E048FE01A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3774" y="1053548"/>
            <a:ext cx="5804452" cy="58044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5AC0C8F-59DE-09E7-5BA0-5410191EC08E}"/>
              </a:ext>
            </a:extLst>
          </p:cNvPr>
          <p:cNvSpPr txBox="1"/>
          <p:nvPr/>
        </p:nvSpPr>
        <p:spPr>
          <a:xfrm>
            <a:off x="705519" y="2844225"/>
            <a:ext cx="20233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u="sng" dirty="0">
                <a:latin typeface="Footlight MT Light" panose="0204060206030A020304" pitchFamily="18" charset="0"/>
                <a:cs typeface="Crestron Sans Pro Light" panose="020B0403030403020204" pitchFamily="34" charset="-79"/>
              </a:rPr>
              <a:t>Left Button</a:t>
            </a:r>
            <a:endParaRPr lang="en-SG" sz="3200" u="sng" dirty="0">
              <a:latin typeface="Footlight MT Light" panose="0204060206030A020304" pitchFamily="18" charset="0"/>
              <a:cs typeface="Crestron Sans Pro Light" panose="020B0403030403020204" pitchFamily="34" charset="-79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D62227-5BBE-CEFA-6501-D541C8F5B4E5}"/>
              </a:ext>
            </a:extLst>
          </p:cNvPr>
          <p:cNvSpPr txBox="1"/>
          <p:nvPr/>
        </p:nvSpPr>
        <p:spPr>
          <a:xfrm>
            <a:off x="9593091" y="2041649"/>
            <a:ext cx="22721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u="sng" dirty="0">
                <a:latin typeface="Footlight MT Light" panose="0204060206030A020304" pitchFamily="18" charset="0"/>
                <a:cs typeface="Crestron Sans Pro Light" panose="020B0403030403020204" pitchFamily="34" charset="-79"/>
              </a:rPr>
              <a:t>Right Button</a:t>
            </a:r>
            <a:endParaRPr lang="en-SG" sz="3200" u="sng" dirty="0">
              <a:latin typeface="Footlight MT Light" panose="0204060206030A020304" pitchFamily="18" charset="0"/>
              <a:cs typeface="Crestron Sans Pro Light" panose="020B0403030403020204" pitchFamily="34" charset="-79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ECAA68-9C56-FB00-322C-FFAC9C7C5A37}"/>
              </a:ext>
            </a:extLst>
          </p:cNvPr>
          <p:cNvSpPr txBox="1"/>
          <p:nvPr/>
        </p:nvSpPr>
        <p:spPr>
          <a:xfrm>
            <a:off x="9351134" y="3822236"/>
            <a:ext cx="25827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Footlight MT Light" panose="0204060206030A020304" pitchFamily="18" charset="0"/>
                <a:cs typeface="Crestron Sans Pro Light" panose="020B0403030403020204" pitchFamily="34" charset="-79"/>
              </a:rPr>
              <a:t>Submit Button</a:t>
            </a:r>
            <a:endParaRPr lang="en-SG" sz="3200" dirty="0">
              <a:latin typeface="Footlight MT Light" panose="0204060206030A020304" pitchFamily="18" charset="0"/>
              <a:cs typeface="Crestron Sans Pro Light" panose="020B0403030403020204" pitchFamily="34" charset="-79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F78021E-1233-0F4C-A844-045F52723B7C}"/>
              </a:ext>
            </a:extLst>
          </p:cNvPr>
          <p:cNvSpPr txBox="1"/>
          <p:nvPr/>
        </p:nvSpPr>
        <p:spPr>
          <a:xfrm>
            <a:off x="695260" y="5557927"/>
            <a:ext cx="20335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Footlight MT Light" panose="0204060206030A020304" pitchFamily="18" charset="0"/>
                <a:cs typeface="Crestron Sans Pro Light" panose="020B0403030403020204" pitchFamily="34" charset="-79"/>
              </a:rPr>
              <a:t>Level starts</a:t>
            </a:r>
            <a:endParaRPr lang="en-SG" sz="3200" dirty="0">
              <a:latin typeface="Footlight MT Light" panose="0204060206030A020304" pitchFamily="18" charset="0"/>
              <a:cs typeface="Crestron Sans Pro Light" panose="020B0403030403020204" pitchFamily="34" charset="-79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ADEDDE8-3CD0-8C23-F501-A3645756D7E0}"/>
              </a:ext>
            </a:extLst>
          </p:cNvPr>
          <p:cNvSpPr txBox="1"/>
          <p:nvPr/>
        </p:nvSpPr>
        <p:spPr>
          <a:xfrm>
            <a:off x="9593091" y="5895210"/>
            <a:ext cx="20988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Footlight MT Light" panose="0204060206030A020304" pitchFamily="18" charset="0"/>
                <a:cs typeface="Crestron Sans Pro Light" panose="020B0403030403020204" pitchFamily="34" charset="-79"/>
              </a:rPr>
              <a:t>Hard Mode</a:t>
            </a:r>
            <a:endParaRPr lang="en-SG" sz="3200" dirty="0">
              <a:latin typeface="Footlight MT Light" panose="0204060206030A020304" pitchFamily="18" charset="0"/>
              <a:cs typeface="Crestron Sans Pro Light" panose="020B0403030403020204" pitchFamily="34" charset="-79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21D4669-6CE7-9FE9-149B-DD879A5A8A1F}"/>
              </a:ext>
            </a:extLst>
          </p:cNvPr>
          <p:cNvSpPr txBox="1"/>
          <p:nvPr/>
        </p:nvSpPr>
        <p:spPr>
          <a:xfrm>
            <a:off x="9593091" y="5018048"/>
            <a:ext cx="19752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Footlight MT Light" panose="0204060206030A020304" pitchFamily="18" charset="0"/>
                <a:cs typeface="Crestron Sans Pro Light" panose="020B0403030403020204" pitchFamily="34" charset="-79"/>
              </a:rPr>
              <a:t>Easy Mode</a:t>
            </a:r>
            <a:endParaRPr lang="en-SG" sz="3200" dirty="0">
              <a:latin typeface="Footlight MT Light" panose="0204060206030A020304" pitchFamily="18" charset="0"/>
              <a:cs typeface="Crestron Sans Pro Light" panose="020B0403030403020204" pitchFamily="34" charset="-79"/>
            </a:endParaRPr>
          </a:p>
        </p:txBody>
      </p:sp>
      <p:pic>
        <p:nvPicPr>
          <p:cNvPr id="27" name="Picture 26" descr="A group of colorful squares&#10;&#10;Description automatically generated">
            <a:extLst>
              <a:ext uri="{FF2B5EF4-FFF2-40B4-BE49-F238E27FC236}">
                <a16:creationId xmlns:a16="http://schemas.microsoft.com/office/drawing/2014/main" id="{6EC7CC2A-A8D3-34CB-AFE0-1C6127DFEB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3774" y="1830050"/>
            <a:ext cx="5804452" cy="5804452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348FDAC-9FBB-0B20-0AE9-651B0FFE3A37}"/>
              </a:ext>
            </a:extLst>
          </p:cNvPr>
          <p:cNvCxnSpPr/>
          <p:nvPr/>
        </p:nvCxnSpPr>
        <p:spPr>
          <a:xfrm flipH="1" flipV="1">
            <a:off x="2865120" y="3208020"/>
            <a:ext cx="2011680" cy="281940"/>
          </a:xfrm>
          <a:prstGeom prst="straightConnector1">
            <a:avLst/>
          </a:prstGeom>
          <a:ln>
            <a:solidFill>
              <a:srgbClr val="00FF9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F5B6554-2B67-8A1B-3804-FA39069643CE}"/>
              </a:ext>
            </a:extLst>
          </p:cNvPr>
          <p:cNvCxnSpPr/>
          <p:nvPr/>
        </p:nvCxnSpPr>
        <p:spPr>
          <a:xfrm flipH="1">
            <a:off x="2840866" y="5804452"/>
            <a:ext cx="923414" cy="907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2C968D3-9FB1-2FD2-048F-7C7583D1454C}"/>
              </a:ext>
            </a:extLst>
          </p:cNvPr>
          <p:cNvCxnSpPr/>
          <p:nvPr/>
        </p:nvCxnSpPr>
        <p:spPr>
          <a:xfrm flipV="1">
            <a:off x="6781800" y="2473656"/>
            <a:ext cx="2681370" cy="1016304"/>
          </a:xfrm>
          <a:prstGeom prst="straightConnector1">
            <a:avLst/>
          </a:prstGeom>
          <a:ln>
            <a:solidFill>
              <a:srgbClr val="00FF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DF722A2-566A-71EB-32DB-8E5027D928B0}"/>
              </a:ext>
            </a:extLst>
          </p:cNvPr>
          <p:cNvCxnSpPr/>
          <p:nvPr/>
        </p:nvCxnSpPr>
        <p:spPr>
          <a:xfrm flipV="1">
            <a:off x="8511540" y="4287110"/>
            <a:ext cx="731520" cy="355848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DF1E4BD-8BCF-7C78-9B2E-CF6C1E52C33E}"/>
              </a:ext>
            </a:extLst>
          </p:cNvPr>
          <p:cNvCxnSpPr>
            <a:endCxn id="11" idx="1"/>
          </p:cNvCxnSpPr>
          <p:nvPr/>
        </p:nvCxnSpPr>
        <p:spPr>
          <a:xfrm>
            <a:off x="8404860" y="5895210"/>
            <a:ext cx="1188231" cy="29238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3485AE1-9A65-6205-0058-DE55212E2BA7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7635240" y="5310436"/>
            <a:ext cx="1957851" cy="168344"/>
          </a:xfrm>
          <a:prstGeom prst="straightConnector1">
            <a:avLst/>
          </a:prstGeom>
          <a:ln>
            <a:solidFill>
              <a:srgbClr val="00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68068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Video 8" title="White Smoke">
            <a:hlinkClick r:id="" action="ppaction://media"/>
            <a:extLst>
              <a:ext uri="{FF2B5EF4-FFF2-40B4-BE49-F238E27FC236}">
                <a16:creationId xmlns:a16="http://schemas.microsoft.com/office/drawing/2014/main" id="{D114AB54-8BBE-954A-46EB-A1CACA93E77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6EA7D01-AD31-2FC1-BA09-AFD19A0F2AC4}"/>
              </a:ext>
            </a:extLst>
          </p:cNvPr>
          <p:cNvSpPr txBox="1"/>
          <p:nvPr/>
        </p:nvSpPr>
        <p:spPr>
          <a:xfrm>
            <a:off x="1361170" y="1745592"/>
            <a:ext cx="946965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latin typeface="Footlight MT Light" panose="0204060206030A020304" pitchFamily="18" charset="0"/>
                <a:cs typeface="Crestron Sans Pro Light" panose="020B0403030403020204" pitchFamily="34" charset="-79"/>
              </a:rPr>
              <a:t>If you fail to input correctly, you will be punished via </a:t>
            </a:r>
            <a:r>
              <a:rPr lang="en-US" sz="5400" dirty="0">
                <a:solidFill>
                  <a:srgbClr val="FF0000"/>
                </a:solidFill>
                <a:latin typeface="Footlight MT Light" panose="0204060206030A020304" pitchFamily="18" charset="0"/>
                <a:cs typeface="Crestron Sans Pro Light" panose="020B0403030403020204" pitchFamily="34" charset="-79"/>
              </a:rPr>
              <a:t>smoking.</a:t>
            </a:r>
            <a:endParaRPr lang="en-SG" sz="5400" dirty="0">
              <a:solidFill>
                <a:srgbClr val="FF0000"/>
              </a:solidFill>
              <a:latin typeface="Footlight MT Light" panose="0204060206030A020304" pitchFamily="18" charset="0"/>
              <a:cs typeface="Crestron Sans Pro Light" panose="020B0403030403020204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07726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58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!tuah">
            <a:extLst>
              <a:ext uri="{FF2B5EF4-FFF2-40B4-BE49-F238E27FC236}">
                <a16:creationId xmlns:a16="http://schemas.microsoft.com/office/drawing/2014/main" id="{49EE6CED-0517-89A1-997D-ADACD6C888CA}"/>
              </a:ext>
            </a:extLst>
          </p:cNvPr>
          <p:cNvSpPr txBox="1">
            <a:spLocks/>
          </p:cNvSpPr>
          <p:nvPr/>
        </p:nvSpPr>
        <p:spPr>
          <a:xfrm>
            <a:off x="4155404" y="-54448"/>
            <a:ext cx="413677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latin typeface="Footlight MT Light" panose="0204060206030A020304" pitchFamily="18" charset="0"/>
                <a:cs typeface="Crestron Sans Pro Light" panose="020B0403030403020204" pitchFamily="34" charset="-79"/>
              </a:rPr>
              <a:t>Hard Mode</a:t>
            </a:r>
            <a:endParaRPr lang="en-SG" sz="6600" dirty="0">
              <a:latin typeface="Footlight MT Light" panose="0204060206030A020304" pitchFamily="18" charset="0"/>
              <a:cs typeface="Crestron Sans Pro Light" panose="020B0403030403020204" pitchFamily="34" charset="-79"/>
            </a:endParaRPr>
          </a:p>
        </p:txBody>
      </p:sp>
      <p:pic>
        <p:nvPicPr>
          <p:cNvPr id="3" name="Picture 2" descr="A screenshot of a game&#10;&#10;Description automatically generated">
            <a:extLst>
              <a:ext uri="{FF2B5EF4-FFF2-40B4-BE49-F238E27FC236}">
                <a16:creationId xmlns:a16="http://schemas.microsoft.com/office/drawing/2014/main" id="{96C727B8-97C1-AFD6-C51D-CBDCE55298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3065" y="1053548"/>
            <a:ext cx="5804452" cy="5804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7652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game&#10;&#10;Description automatically generated">
            <a:extLst>
              <a:ext uri="{FF2B5EF4-FFF2-40B4-BE49-F238E27FC236}">
                <a16:creationId xmlns:a16="http://schemas.microsoft.com/office/drawing/2014/main" id="{F9ADCEC7-0D6B-3052-5450-0B7C4B0867A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3065" y="1053548"/>
            <a:ext cx="5804452" cy="5804452"/>
          </a:xfrm>
          <a:prstGeom prst="rect">
            <a:avLst/>
          </a:prstGeom>
        </p:spPr>
      </p:pic>
      <p:pic>
        <p:nvPicPr>
          <p:cNvPr id="4" name="Picture 3" descr="A group of colorful squares&#10;&#10;Description automatically generated">
            <a:extLst>
              <a:ext uri="{FF2B5EF4-FFF2-40B4-BE49-F238E27FC236}">
                <a16:creationId xmlns:a16="http://schemas.microsoft.com/office/drawing/2014/main" id="{4FF7265E-103E-5C4F-FDD6-0D459EB546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1722" y="1561101"/>
            <a:ext cx="5804452" cy="580445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9EE6CED-0517-89A1-997D-ADACD6C888CA}"/>
              </a:ext>
            </a:extLst>
          </p:cNvPr>
          <p:cNvSpPr txBox="1"/>
          <p:nvPr/>
        </p:nvSpPr>
        <p:spPr>
          <a:xfrm>
            <a:off x="4155404" y="-54448"/>
            <a:ext cx="413677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latin typeface="Footlight MT Light" panose="0204060206030A020304" pitchFamily="18" charset="0"/>
                <a:cs typeface="Crestron Sans Pro Light" panose="020B0403030403020204" pitchFamily="34" charset="-79"/>
              </a:rPr>
              <a:t>Hard Mode</a:t>
            </a:r>
            <a:endParaRPr lang="en-SG" sz="6600" dirty="0">
              <a:latin typeface="Footlight MT Light" panose="0204060206030A020304" pitchFamily="18" charset="0"/>
              <a:cs typeface="Crestron Sans Pro Light" panose="020B0403030403020204" pitchFamily="34" charset="-79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AC0C8F-59DE-09E7-5BA0-5410191EC08E}"/>
              </a:ext>
            </a:extLst>
          </p:cNvPr>
          <p:cNvSpPr txBox="1"/>
          <p:nvPr/>
        </p:nvSpPr>
        <p:spPr>
          <a:xfrm>
            <a:off x="705519" y="2844225"/>
            <a:ext cx="20233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u="sng" dirty="0">
                <a:latin typeface="Footlight MT Light" panose="0204060206030A020304" pitchFamily="18" charset="0"/>
                <a:cs typeface="Crestron Sans Pro Light" panose="020B0403030403020204" pitchFamily="34" charset="-79"/>
              </a:rPr>
              <a:t>Left Button</a:t>
            </a:r>
            <a:endParaRPr lang="en-SG" sz="3200" u="sng" dirty="0">
              <a:latin typeface="Footlight MT Light" panose="0204060206030A020304" pitchFamily="18" charset="0"/>
              <a:cs typeface="Crestron Sans Pro Light" panose="020B0403030403020204" pitchFamily="34" charset="-79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D62227-5BBE-CEFA-6501-D541C8F5B4E5}"/>
              </a:ext>
            </a:extLst>
          </p:cNvPr>
          <p:cNvSpPr txBox="1"/>
          <p:nvPr/>
        </p:nvSpPr>
        <p:spPr>
          <a:xfrm>
            <a:off x="9593091" y="2041649"/>
            <a:ext cx="22721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u="sng" dirty="0">
                <a:latin typeface="Footlight MT Light" panose="0204060206030A020304" pitchFamily="18" charset="0"/>
                <a:cs typeface="Crestron Sans Pro Light" panose="020B0403030403020204" pitchFamily="34" charset="-79"/>
              </a:rPr>
              <a:t>Right Button</a:t>
            </a:r>
            <a:endParaRPr lang="en-SG" sz="3200" u="sng" dirty="0">
              <a:latin typeface="Footlight MT Light" panose="0204060206030A020304" pitchFamily="18" charset="0"/>
              <a:cs typeface="Crestron Sans Pro Light" panose="020B0403030403020204" pitchFamily="34" charset="-79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ECAA68-9C56-FB00-322C-FFAC9C7C5A37}"/>
              </a:ext>
            </a:extLst>
          </p:cNvPr>
          <p:cNvSpPr txBox="1"/>
          <p:nvPr/>
        </p:nvSpPr>
        <p:spPr>
          <a:xfrm>
            <a:off x="9351134" y="3822236"/>
            <a:ext cx="25827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Footlight MT Light" panose="0204060206030A020304" pitchFamily="18" charset="0"/>
                <a:cs typeface="Crestron Sans Pro Light" panose="020B0403030403020204" pitchFamily="34" charset="-79"/>
              </a:rPr>
              <a:t>Submit Button</a:t>
            </a:r>
            <a:endParaRPr lang="en-SG" sz="3200" dirty="0">
              <a:latin typeface="Footlight MT Light" panose="0204060206030A020304" pitchFamily="18" charset="0"/>
              <a:cs typeface="Crestron Sans Pro Light" panose="020B0403030403020204" pitchFamily="34" charset="-79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F78021E-1233-0F4C-A844-045F52723B7C}"/>
              </a:ext>
            </a:extLst>
          </p:cNvPr>
          <p:cNvSpPr txBox="1"/>
          <p:nvPr/>
        </p:nvSpPr>
        <p:spPr>
          <a:xfrm>
            <a:off x="695260" y="5557927"/>
            <a:ext cx="20335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Footlight MT Light" panose="0204060206030A020304" pitchFamily="18" charset="0"/>
                <a:cs typeface="Crestron Sans Pro Light" panose="020B0403030403020204" pitchFamily="34" charset="-79"/>
              </a:rPr>
              <a:t>Level starts</a:t>
            </a:r>
            <a:endParaRPr lang="en-SG" sz="3200" dirty="0">
              <a:latin typeface="Footlight MT Light" panose="0204060206030A020304" pitchFamily="18" charset="0"/>
              <a:cs typeface="Crestron Sans Pro Light" panose="020B0403030403020204" pitchFamily="34" charset="-79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ADEDDE8-3CD0-8C23-F501-A3645756D7E0}"/>
              </a:ext>
            </a:extLst>
          </p:cNvPr>
          <p:cNvSpPr txBox="1"/>
          <p:nvPr/>
        </p:nvSpPr>
        <p:spPr>
          <a:xfrm>
            <a:off x="9593091" y="5895210"/>
            <a:ext cx="20988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Footlight MT Light" panose="0204060206030A020304" pitchFamily="18" charset="0"/>
                <a:cs typeface="Crestron Sans Pro Light" panose="020B0403030403020204" pitchFamily="34" charset="-79"/>
              </a:rPr>
              <a:t>Hard Mode</a:t>
            </a:r>
            <a:endParaRPr lang="en-SG" sz="3200" dirty="0">
              <a:latin typeface="Footlight MT Light" panose="0204060206030A020304" pitchFamily="18" charset="0"/>
              <a:cs typeface="Crestron Sans Pro Light" panose="020B0403030403020204" pitchFamily="34" charset="-79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21D4669-6CE7-9FE9-149B-DD879A5A8A1F}"/>
              </a:ext>
            </a:extLst>
          </p:cNvPr>
          <p:cNvSpPr txBox="1"/>
          <p:nvPr/>
        </p:nvSpPr>
        <p:spPr>
          <a:xfrm>
            <a:off x="9593091" y="5018048"/>
            <a:ext cx="19752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Footlight MT Light" panose="0204060206030A020304" pitchFamily="18" charset="0"/>
                <a:cs typeface="Crestron Sans Pro Light" panose="020B0403030403020204" pitchFamily="34" charset="-79"/>
              </a:rPr>
              <a:t>Easy Mode</a:t>
            </a:r>
            <a:endParaRPr lang="en-SG" sz="3200" dirty="0">
              <a:latin typeface="Footlight MT Light" panose="0204060206030A020304" pitchFamily="18" charset="0"/>
              <a:cs typeface="Crestron Sans Pro Light" panose="020B0403030403020204" pitchFamily="34" charset="-79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348FDAC-9FBB-0B20-0AE9-651B0FFE3A37}"/>
              </a:ext>
            </a:extLst>
          </p:cNvPr>
          <p:cNvCxnSpPr/>
          <p:nvPr/>
        </p:nvCxnSpPr>
        <p:spPr>
          <a:xfrm flipH="1" flipV="1">
            <a:off x="2865120" y="3208020"/>
            <a:ext cx="2011680" cy="281940"/>
          </a:xfrm>
          <a:prstGeom prst="straightConnector1">
            <a:avLst/>
          </a:prstGeom>
          <a:ln>
            <a:solidFill>
              <a:srgbClr val="00FF9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F5B6554-2B67-8A1B-3804-FA39069643CE}"/>
              </a:ext>
            </a:extLst>
          </p:cNvPr>
          <p:cNvCxnSpPr>
            <a:cxnSpLocks/>
          </p:cNvCxnSpPr>
          <p:nvPr/>
        </p:nvCxnSpPr>
        <p:spPr>
          <a:xfrm flipH="1">
            <a:off x="2840866" y="5804452"/>
            <a:ext cx="1527934" cy="907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2C968D3-9FB1-2FD2-048F-7C7583D1454C}"/>
              </a:ext>
            </a:extLst>
          </p:cNvPr>
          <p:cNvCxnSpPr/>
          <p:nvPr/>
        </p:nvCxnSpPr>
        <p:spPr>
          <a:xfrm flipV="1">
            <a:off x="6781800" y="2473656"/>
            <a:ext cx="2681370" cy="1016304"/>
          </a:xfrm>
          <a:prstGeom prst="straightConnector1">
            <a:avLst/>
          </a:prstGeom>
          <a:ln>
            <a:solidFill>
              <a:srgbClr val="00FF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DF722A2-566A-71EB-32DB-8E5027D928B0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8404860" y="4114624"/>
            <a:ext cx="946274" cy="91616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DF1E4BD-8BCF-7C78-9B2E-CF6C1E52C33E}"/>
              </a:ext>
            </a:extLst>
          </p:cNvPr>
          <p:cNvCxnSpPr>
            <a:endCxn id="11" idx="1"/>
          </p:cNvCxnSpPr>
          <p:nvPr/>
        </p:nvCxnSpPr>
        <p:spPr>
          <a:xfrm>
            <a:off x="8404860" y="5895210"/>
            <a:ext cx="1188231" cy="29238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3485AE1-9A65-6205-0058-DE55212E2BA7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7635240" y="5310436"/>
            <a:ext cx="1957851" cy="168344"/>
          </a:xfrm>
          <a:prstGeom prst="straightConnector1">
            <a:avLst/>
          </a:prstGeom>
          <a:ln>
            <a:solidFill>
              <a:srgbClr val="00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AAE82AC6-B6CC-75FB-761A-B6FE03AEF8F7}"/>
              </a:ext>
            </a:extLst>
          </p:cNvPr>
          <p:cNvSpPr txBox="1"/>
          <p:nvPr/>
        </p:nvSpPr>
        <p:spPr>
          <a:xfrm>
            <a:off x="817555" y="3955774"/>
            <a:ext cx="21970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u="sng" dirty="0">
                <a:latin typeface="Footlight MT Light" panose="0204060206030A020304" pitchFamily="18" charset="0"/>
                <a:cs typeface="Crestron Sans Pro Light" panose="020B0403030403020204" pitchFamily="34" charset="-79"/>
              </a:rPr>
              <a:t>Back Button</a:t>
            </a:r>
            <a:endParaRPr lang="en-SG" sz="3200" u="sng" dirty="0">
              <a:latin typeface="Footlight MT Light" panose="0204060206030A020304" pitchFamily="18" charset="0"/>
              <a:cs typeface="Crestron Sans Pro Light" panose="020B0403030403020204" pitchFamily="34" charset="-79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EB65944-3FCF-F25C-F94D-9AAA162CF29D}"/>
              </a:ext>
            </a:extLst>
          </p:cNvPr>
          <p:cNvCxnSpPr>
            <a:cxnSpLocks/>
            <a:endCxn id="17" idx="3"/>
          </p:cNvCxnSpPr>
          <p:nvPr/>
        </p:nvCxnSpPr>
        <p:spPr>
          <a:xfrm flipH="1">
            <a:off x="3014567" y="4212314"/>
            <a:ext cx="2359625" cy="35848"/>
          </a:xfrm>
          <a:prstGeom prst="straightConnector1">
            <a:avLst/>
          </a:prstGeom>
          <a:ln>
            <a:solidFill>
              <a:srgbClr val="FF006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6083C97A-00D2-C005-47EC-BBCC3700363C}"/>
              </a:ext>
            </a:extLst>
          </p:cNvPr>
          <p:cNvSpPr txBox="1"/>
          <p:nvPr/>
        </p:nvSpPr>
        <p:spPr>
          <a:xfrm>
            <a:off x="9554831" y="1086832"/>
            <a:ext cx="22912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u="sng" dirty="0">
                <a:latin typeface="Footlight MT Light" panose="0204060206030A020304" pitchFamily="18" charset="0"/>
                <a:cs typeface="Crestron Sans Pro Light" panose="020B0403030403020204" pitchFamily="34" charset="-79"/>
              </a:rPr>
              <a:t>Front Button</a:t>
            </a:r>
            <a:endParaRPr lang="en-SG" sz="3200" u="sng" dirty="0">
              <a:latin typeface="Footlight MT Light" panose="0204060206030A020304" pitchFamily="18" charset="0"/>
              <a:cs typeface="Crestron Sans Pro Light" panose="020B0403030403020204" pitchFamily="34" charset="-79"/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E2F94D2-9B6F-8C5E-07E4-A6C8FED2A4E2}"/>
              </a:ext>
            </a:extLst>
          </p:cNvPr>
          <p:cNvCxnSpPr>
            <a:cxnSpLocks/>
            <a:endCxn id="23" idx="1"/>
          </p:cNvCxnSpPr>
          <p:nvPr/>
        </p:nvCxnSpPr>
        <p:spPr>
          <a:xfrm flipV="1">
            <a:off x="6294555" y="1379220"/>
            <a:ext cx="3260276" cy="1571331"/>
          </a:xfrm>
          <a:prstGeom prst="straightConnector1">
            <a:avLst/>
          </a:prstGeom>
          <a:ln>
            <a:solidFill>
              <a:srgbClr val="FF99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01507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538D9D"/>
      </a:hlink>
      <a:folHlink>
        <a:srgbClr val="A5738E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3A418E6B-C5F0-4B95-8D77-61E3EF3B5DF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607</TotalTime>
  <Words>146</Words>
  <Application>Microsoft Office PowerPoint</Application>
  <PresentationFormat>Widescreen</PresentationFormat>
  <Paragraphs>27</Paragraphs>
  <Slides>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Aptos</vt:lpstr>
      <vt:lpstr>Aptos Display</vt:lpstr>
      <vt:lpstr>Arial</vt:lpstr>
      <vt:lpstr>Footlight MT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LENNON LIM JIA LE</dc:creator>
  <cp:lastModifiedBy>LENNON LIM JIA LE</cp:lastModifiedBy>
  <cp:revision>1</cp:revision>
  <dcterms:created xsi:type="dcterms:W3CDTF">2024-07-18T08:27:59Z</dcterms:created>
  <dcterms:modified xsi:type="dcterms:W3CDTF">2024-07-19T09:41:46Z</dcterms:modified>
</cp:coreProperties>
</file>